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sldIdLst>
    <p:sldId id="256" r:id="rId5"/>
    <p:sldId id="257" r:id="rId6"/>
    <p:sldId id="258" r:id="rId7"/>
    <p:sldId id="262" r:id="rId8"/>
    <p:sldId id="259" r:id="rId9"/>
    <p:sldId id="272" r:id="rId10"/>
    <p:sldId id="269" r:id="rId11"/>
    <p:sldId id="270" r:id="rId12"/>
    <p:sldId id="264" r:id="rId13"/>
    <p:sldId id="260" r:id="rId14"/>
    <p:sldId id="271" r:id="rId15"/>
    <p:sldId id="273" r:id="rId16"/>
    <p:sldId id="278" r:id="rId17"/>
    <p:sldId id="275" r:id="rId18"/>
    <p:sldId id="276" r:id="rId19"/>
    <p:sldId id="266" r:id="rId20"/>
    <p:sldId id="263" r:id="rId21"/>
    <p:sldId id="268" r:id="rId22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C9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C17B48-879A-4080-A282-136DA8958271}" v="219" dt="2019-05-06T13:48:30.5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 Rikhof" userId="d2a15628-13ac-42cf-9c0e-e0c11ac1287b" providerId="ADAL" clId="{A1C17B48-879A-4080-A282-136DA8958271}"/>
    <pc:docChg chg="undo custSel addSld delSld modSld sldOrd">
      <pc:chgData name="Emma Rikhof" userId="d2a15628-13ac-42cf-9c0e-e0c11ac1287b" providerId="ADAL" clId="{A1C17B48-879A-4080-A282-136DA8958271}" dt="2019-05-06T13:51:22.611" v="260" actId="732"/>
      <pc:docMkLst>
        <pc:docMk/>
      </pc:docMkLst>
      <pc:sldChg chg="add del">
        <pc:chgData name="Emma Rikhof" userId="d2a15628-13ac-42cf-9c0e-e0c11ac1287b" providerId="ADAL" clId="{A1C17B48-879A-4080-A282-136DA8958271}" dt="2019-05-06T13:24:07.764" v="1" actId="2696"/>
        <pc:sldMkLst>
          <pc:docMk/>
          <pc:sldMk cId="224626524" sldId="276"/>
        </pc:sldMkLst>
      </pc:sldChg>
      <pc:sldChg chg="modSp add modNotesTx">
        <pc:chgData name="Emma Rikhof" userId="d2a15628-13ac-42cf-9c0e-e0c11ac1287b" providerId="ADAL" clId="{A1C17B48-879A-4080-A282-136DA8958271}" dt="2019-05-06T13:33:40.748" v="210" actId="1076"/>
        <pc:sldMkLst>
          <pc:docMk/>
          <pc:sldMk cId="1840972003" sldId="276"/>
        </pc:sldMkLst>
        <pc:spChg chg="mod">
          <ac:chgData name="Emma Rikhof" userId="d2a15628-13ac-42cf-9c0e-e0c11ac1287b" providerId="ADAL" clId="{A1C17B48-879A-4080-A282-136DA8958271}" dt="2019-05-06T13:33:40.748" v="210" actId="1076"/>
          <ac:spMkLst>
            <pc:docMk/>
            <pc:sldMk cId="1840972003" sldId="276"/>
            <ac:spMk id="2" creationId="{D6947EB5-D2EA-49BF-9E7E-06101DADDC66}"/>
          </ac:spMkLst>
        </pc:spChg>
        <pc:spChg chg="mod">
          <ac:chgData name="Emma Rikhof" userId="d2a15628-13ac-42cf-9c0e-e0c11ac1287b" providerId="ADAL" clId="{A1C17B48-879A-4080-A282-136DA8958271}" dt="2019-05-06T13:33:38.651" v="209" actId="1076"/>
          <ac:spMkLst>
            <pc:docMk/>
            <pc:sldMk cId="1840972003" sldId="276"/>
            <ac:spMk id="3" creationId="{2ECFAC06-8B88-4867-9147-1DB2A94B205C}"/>
          </ac:spMkLst>
        </pc:spChg>
      </pc:sldChg>
      <pc:sldChg chg="add del">
        <pc:chgData name="Emma Rikhof" userId="d2a15628-13ac-42cf-9c0e-e0c11ac1287b" providerId="ADAL" clId="{A1C17B48-879A-4080-A282-136DA8958271}" dt="2019-05-06T13:24:41.858" v="4"/>
        <pc:sldMkLst>
          <pc:docMk/>
          <pc:sldMk cId="2064652950" sldId="277"/>
        </pc:sldMkLst>
      </pc:sldChg>
      <pc:sldChg chg="addSp delSp modSp add del">
        <pc:chgData name="Emma Rikhof" userId="d2a15628-13ac-42cf-9c0e-e0c11ac1287b" providerId="ADAL" clId="{A1C17B48-879A-4080-A282-136DA8958271}" dt="2019-05-06T13:47:34.815" v="220" actId="2696"/>
        <pc:sldMkLst>
          <pc:docMk/>
          <pc:sldMk cId="3471656124" sldId="277"/>
        </pc:sldMkLst>
        <pc:spChg chg="mod">
          <ac:chgData name="Emma Rikhof" userId="d2a15628-13ac-42cf-9c0e-e0c11ac1287b" providerId="ADAL" clId="{A1C17B48-879A-4080-A282-136DA8958271}" dt="2019-05-06T13:47:20.531" v="217"/>
          <ac:spMkLst>
            <pc:docMk/>
            <pc:sldMk cId="3471656124" sldId="277"/>
            <ac:spMk id="3" creationId="{5CCB7DC6-49D1-4765-93AD-1805DFDE32D1}"/>
          </ac:spMkLst>
        </pc:spChg>
        <pc:spChg chg="add del">
          <ac:chgData name="Emma Rikhof" userId="d2a15628-13ac-42cf-9c0e-e0c11ac1287b" providerId="ADAL" clId="{A1C17B48-879A-4080-A282-136DA8958271}" dt="2019-05-06T13:47:17.265" v="213"/>
          <ac:spMkLst>
            <pc:docMk/>
            <pc:sldMk cId="3471656124" sldId="277"/>
            <ac:spMk id="4" creationId="{F1B0C110-F547-448A-810C-3FC1ECDCC1F9}"/>
          </ac:spMkLst>
        </pc:spChg>
      </pc:sldChg>
      <pc:sldChg chg="modSp add ord">
        <pc:chgData name="Emma Rikhof" userId="d2a15628-13ac-42cf-9c0e-e0c11ac1287b" providerId="ADAL" clId="{A1C17B48-879A-4080-A282-136DA8958271}" dt="2019-05-06T13:51:22.611" v="260" actId="732"/>
        <pc:sldMkLst>
          <pc:docMk/>
          <pc:sldMk cId="4177914725" sldId="278"/>
        </pc:sldMkLst>
        <pc:spChg chg="mod">
          <ac:chgData name="Emma Rikhof" userId="d2a15628-13ac-42cf-9c0e-e0c11ac1287b" providerId="ADAL" clId="{A1C17B48-879A-4080-A282-136DA8958271}" dt="2019-05-06T13:47:46.414" v="231" actId="20577"/>
          <ac:spMkLst>
            <pc:docMk/>
            <pc:sldMk cId="4177914725" sldId="278"/>
            <ac:spMk id="2" creationId="{00000000-0000-0000-0000-000000000000}"/>
          </ac:spMkLst>
        </pc:spChg>
        <pc:picChg chg="mod modCrop">
          <ac:chgData name="Emma Rikhof" userId="d2a15628-13ac-42cf-9c0e-e0c11ac1287b" providerId="ADAL" clId="{A1C17B48-879A-4080-A282-136DA8958271}" dt="2019-05-06T13:51:22.611" v="260" actId="732"/>
          <ac:picMkLst>
            <pc:docMk/>
            <pc:sldMk cId="4177914725" sldId="278"/>
            <ac:picMk id="9" creationId="{00000000-0000-0000-0000-000000000000}"/>
          </ac:picMkLst>
        </pc:picChg>
      </pc:sldChg>
    </pc:docChg>
  </pc:docChgLst>
  <pc:docChgLst>
    <pc:chgData name="Rasmus Skjelborg" userId="c67d7b69-a6b9-4203-8dc0-0ca22ad8c64e" providerId="ADAL" clId="{B1273A93-38F0-4040-A896-4AFE82F2BA5A}"/>
    <pc:docChg chg="custSel addSld delSld modSld">
      <pc:chgData name="Rasmus Skjelborg" userId="c67d7b69-a6b9-4203-8dc0-0ca22ad8c64e" providerId="ADAL" clId="{B1273A93-38F0-4040-A896-4AFE82F2BA5A}" dt="2019-05-03T14:19:01.569" v="450" actId="20577"/>
      <pc:docMkLst>
        <pc:docMk/>
      </pc:docMkLst>
      <pc:sldChg chg="modSp add modNotesTx">
        <pc:chgData name="Rasmus Skjelborg" userId="c67d7b69-a6b9-4203-8dc0-0ca22ad8c64e" providerId="ADAL" clId="{B1273A93-38F0-4040-A896-4AFE82F2BA5A}" dt="2019-05-03T14:19:01.569" v="450" actId="20577"/>
        <pc:sldMkLst>
          <pc:docMk/>
          <pc:sldMk cId="4230374465" sldId="275"/>
        </pc:sldMkLst>
        <pc:spChg chg="mod">
          <ac:chgData name="Rasmus Skjelborg" userId="c67d7b69-a6b9-4203-8dc0-0ca22ad8c64e" providerId="ADAL" clId="{B1273A93-38F0-4040-A896-4AFE82F2BA5A}" dt="2019-05-03T14:15:50.881" v="81" actId="20577"/>
          <ac:spMkLst>
            <pc:docMk/>
            <pc:sldMk cId="4230374465" sldId="275"/>
            <ac:spMk id="2" creationId="{D6947EB5-D2EA-49BF-9E7E-06101DADDC66}"/>
          </ac:spMkLst>
        </pc:spChg>
        <pc:spChg chg="mod">
          <ac:chgData name="Rasmus Skjelborg" userId="c67d7b69-a6b9-4203-8dc0-0ca22ad8c64e" providerId="ADAL" clId="{B1273A93-38F0-4040-A896-4AFE82F2BA5A}" dt="2019-05-03T14:18:54.716" v="448" actId="20577"/>
          <ac:spMkLst>
            <pc:docMk/>
            <pc:sldMk cId="4230374465" sldId="275"/>
            <ac:spMk id="3" creationId="{2ECFAC06-8B88-4867-9147-1DB2A94B205C}"/>
          </ac:spMkLst>
        </pc:spChg>
      </pc:sldChg>
    </pc:docChg>
  </pc:docChgLst>
  <pc:docChgLst>
    <pc:chgData name="Emma Rikhof" userId="S::eri@skoleelever.dk::d2a15628-13ac-42cf-9c0e-e0c11ac1287b" providerId="AD" clId="Web-{9B68C36E-A973-49C6-AA55-7DA79AE4F8C8}"/>
    <pc:docChg chg="addSld delSld modSld">
      <pc:chgData name="Emma Rikhof" userId="S::eri@skoleelever.dk::d2a15628-13ac-42cf-9c0e-e0c11ac1287b" providerId="AD" clId="Web-{9B68C36E-A973-49C6-AA55-7DA79AE4F8C8}" dt="2019-05-06T13:15:22.299" v="16"/>
      <pc:docMkLst>
        <pc:docMk/>
      </pc:docMkLst>
      <pc:sldChg chg="modSp">
        <pc:chgData name="Emma Rikhof" userId="S::eri@skoleelever.dk::d2a15628-13ac-42cf-9c0e-e0c11ac1287b" providerId="AD" clId="Web-{9B68C36E-A973-49C6-AA55-7DA79AE4F8C8}" dt="2019-05-06T13:14:41.438" v="13" actId="20577"/>
        <pc:sldMkLst>
          <pc:docMk/>
          <pc:sldMk cId="4230374465" sldId="275"/>
        </pc:sldMkLst>
        <pc:spChg chg="mod">
          <ac:chgData name="Emma Rikhof" userId="S::eri@skoleelever.dk::d2a15628-13ac-42cf-9c0e-e0c11ac1287b" providerId="AD" clId="Web-{9B68C36E-A973-49C6-AA55-7DA79AE4F8C8}" dt="2019-05-06T13:14:41.438" v="13" actId="20577"/>
          <ac:spMkLst>
            <pc:docMk/>
            <pc:sldMk cId="4230374465" sldId="275"/>
            <ac:spMk id="3" creationId="{2ECFAC06-8B88-4867-9147-1DB2A94B205C}"/>
          </ac:spMkLst>
        </pc:spChg>
      </pc:sldChg>
      <pc:sldChg chg="new del">
        <pc:chgData name="Emma Rikhof" userId="S::eri@skoleelever.dk::d2a15628-13ac-42cf-9c0e-e0c11ac1287b" providerId="AD" clId="Web-{9B68C36E-A973-49C6-AA55-7DA79AE4F8C8}" dt="2019-05-06T13:15:22.299" v="16"/>
        <pc:sldMkLst>
          <pc:docMk/>
          <pc:sldMk cId="3604339208" sldId="27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7F336D-DFB7-46D8-80E8-B2FAABF32677}" type="datetimeFigureOut">
              <a:rPr lang="da-DK" smtClean="0"/>
              <a:t>28-08-2020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61B57-C4EF-4D48-B36B-F2EEDA3C92D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7025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aktalink.dk/falske-nyheder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53872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/>
              <a:t>Dobbeltklik på den sorte boks for at starte videoen </a:t>
            </a:r>
          </a:p>
          <a:p>
            <a:endParaRPr lang="en-US"/>
          </a:p>
          <a:p>
            <a:r>
              <a:rPr lang="en-US"/>
              <a:t>Link </a:t>
            </a:r>
            <a:r>
              <a:rPr lang="en-US" err="1"/>
              <a:t>til</a:t>
            </a:r>
            <a:r>
              <a:rPr lang="en-US"/>
              <a:t> video </a:t>
            </a:r>
            <a:r>
              <a:rPr lang="en-US" err="1"/>
              <a:t>på</a:t>
            </a:r>
            <a:r>
              <a:rPr lang="en-US"/>
              <a:t> </a:t>
            </a:r>
            <a:r>
              <a:rPr lang="en-US" err="1"/>
              <a:t>Youtube</a:t>
            </a:r>
            <a:r>
              <a:rPr lang="en-US"/>
              <a:t>: </a:t>
            </a:r>
          </a:p>
          <a:p>
            <a:r>
              <a:rPr lang="da-DK"/>
              <a:t>https://www.youtube.com/watch?v=bzHqJ_HVFcM 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37907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/>
              <a:t>Øvelsen forklares, og </a:t>
            </a:r>
            <a:r>
              <a:rPr lang="da-DK" err="1"/>
              <a:t>papire</a:t>
            </a:r>
            <a:r>
              <a:rPr lang="da-DK"/>
              <a:t> deles ud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07667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715184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13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85001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err="1"/>
              <a:t>Fake</a:t>
            </a:r>
            <a:r>
              <a:rPr lang="da-DK" dirty="0"/>
              <a:t> news er usande eller opdigtede nyheder, der har til formål at påvirke en sag eller et forløb </a:t>
            </a:r>
          </a:p>
          <a:p>
            <a:endParaRPr lang="da-DK" dirty="0"/>
          </a:p>
          <a:p>
            <a:r>
              <a:rPr lang="da-DK" dirty="0">
                <a:hlinkClick r:id="rId3"/>
              </a:rPr>
              <a:t>https://faktalink.dk/falske-nyheder</a:t>
            </a:r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14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294103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15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62795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74244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28-08-2020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11829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28-08-2020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53131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28-08-2020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13157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28-08-2020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03842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28-08-2020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30358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28-08-2020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47203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28-08-2020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9629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28-08-2020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70718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28-08-2020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73839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28-08-2020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75352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28-08-2020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54818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D9E37-DD48-4AF7-A917-A50CC50D41B6}" type="datetimeFigureOut">
              <a:rPr lang="da-DK" smtClean="0"/>
              <a:t>28-08-2020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  <p:sp>
        <p:nvSpPr>
          <p:cNvPr id="7" name="Rectangle: Rounded Corners 6"/>
          <p:cNvSpPr/>
          <p:nvPr userDrawn="1"/>
        </p:nvSpPr>
        <p:spPr>
          <a:xfrm>
            <a:off x="35025" y="6090405"/>
            <a:ext cx="10098190" cy="67738"/>
          </a:xfrm>
          <a:prstGeom prst="roundRect">
            <a:avLst/>
          </a:prstGeom>
          <a:solidFill>
            <a:srgbClr val="7DC9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2302"/>
          <a:stretch/>
        </p:blipFill>
        <p:spPr>
          <a:xfrm>
            <a:off x="10025150" y="4606868"/>
            <a:ext cx="2067252" cy="21919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rot="10800000">
            <a:off x="10409733" y="5638"/>
            <a:ext cx="1781175" cy="15525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-8467" y="0"/>
            <a:ext cx="1428750" cy="368617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a-DK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16"/>
          <a:srcRect t="11918"/>
          <a:stretch/>
        </p:blipFill>
        <p:spPr>
          <a:xfrm>
            <a:off x="-8467" y="6158143"/>
            <a:ext cx="3458104" cy="63969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90" y="5480823"/>
            <a:ext cx="1448573" cy="138850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 rotWithShape="1"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8" b="23681"/>
          <a:stretch/>
        </p:blipFill>
        <p:spPr>
          <a:xfrm>
            <a:off x="9040295" y="5745561"/>
            <a:ext cx="1352907" cy="85902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801" y="5612681"/>
            <a:ext cx="1393100" cy="140003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551" y="5472981"/>
            <a:ext cx="1392399" cy="144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011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player.vimeo.com/video/413923840?app_id=122963" TargetMode="Externa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81A865FA-D41F-428E-BA52-6D930A0F3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0875"/>
            <a:ext cx="10515600" cy="794064"/>
          </a:xfrm>
          <a:solidFill>
            <a:schemeClr val="tx1">
              <a:alpha val="60000"/>
            </a:schemeClr>
          </a:solidFill>
        </p:spPr>
        <p:txBody>
          <a:bodyPr>
            <a:normAutofit/>
          </a:bodyPr>
          <a:lstStyle/>
          <a:p>
            <a:endParaRPr lang="da-DK">
              <a:solidFill>
                <a:schemeClr val="bg1"/>
              </a:solidFill>
            </a:endParaRP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558B50C3-A315-4BD4-A1CB-A048937198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" t="3706" b="-1"/>
          <a:stretch/>
        </p:blipFill>
        <p:spPr>
          <a:xfrm>
            <a:off x="1158279" y="-5151"/>
            <a:ext cx="9934406" cy="6815494"/>
          </a:xfrm>
          <a:prstGeom prst="rect">
            <a:avLst/>
          </a:prstGeom>
        </p:spPr>
      </p:pic>
      <p:sp>
        <p:nvSpPr>
          <p:cNvPr id="9" name="Rectangle 7">
            <a:extLst>
              <a:ext uri="{FF2B5EF4-FFF2-40B4-BE49-F238E27FC236}">
                <a16:creationId xmlns:a16="http://schemas.microsoft.com/office/drawing/2014/main" id="{96E77854-E3BD-4539-B54B-D4E859E8E6FB}"/>
              </a:ext>
            </a:extLst>
          </p:cNvPr>
          <p:cNvSpPr/>
          <p:nvPr/>
        </p:nvSpPr>
        <p:spPr>
          <a:xfrm>
            <a:off x="-36188" y="-52147"/>
            <a:ext cx="1339985" cy="6044146"/>
          </a:xfrm>
          <a:prstGeom prst="rect">
            <a:avLst/>
          </a:prstGeom>
          <a:solidFill>
            <a:srgbClr val="AFDB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14730F79-3AE5-44A1-80CE-0A5142F1AA7F}"/>
              </a:ext>
            </a:extLst>
          </p:cNvPr>
          <p:cNvSpPr/>
          <p:nvPr/>
        </p:nvSpPr>
        <p:spPr>
          <a:xfrm>
            <a:off x="10947166" y="-27293"/>
            <a:ext cx="1394459" cy="6031706"/>
          </a:xfrm>
          <a:prstGeom prst="rect">
            <a:avLst/>
          </a:prstGeom>
          <a:solidFill>
            <a:srgbClr val="5BA5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65D8B9CF-2935-4C5F-8A2B-DF1433F2BD52}"/>
              </a:ext>
            </a:extLst>
          </p:cNvPr>
          <p:cNvSpPr/>
          <p:nvPr/>
        </p:nvSpPr>
        <p:spPr>
          <a:xfrm>
            <a:off x="-36466" y="5944453"/>
            <a:ext cx="1460532" cy="8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EA3B4365-2AB6-4322-AEE8-D4FD3D9561C5}"/>
              </a:ext>
            </a:extLst>
          </p:cNvPr>
          <p:cNvSpPr/>
          <p:nvPr/>
        </p:nvSpPr>
        <p:spPr>
          <a:xfrm>
            <a:off x="10822898" y="5947028"/>
            <a:ext cx="1518727" cy="92596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/>
              <a:t>0</a:t>
            </a:r>
          </a:p>
        </p:txBody>
      </p:sp>
      <p:sp>
        <p:nvSpPr>
          <p:cNvPr id="2" name="Tekstfelt 1">
            <a:extLst>
              <a:ext uri="{FF2B5EF4-FFF2-40B4-BE49-F238E27FC236}">
                <a16:creationId xmlns:a16="http://schemas.microsoft.com/office/drawing/2014/main" id="{682B2F81-57C5-464A-ACC2-97A8D5C8DFE3}"/>
              </a:ext>
            </a:extLst>
          </p:cNvPr>
          <p:cNvSpPr txBox="1"/>
          <p:nvPr/>
        </p:nvSpPr>
        <p:spPr>
          <a:xfrm>
            <a:off x="1158279" y="-114793"/>
            <a:ext cx="86715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6000" dirty="0" err="1">
                <a:solidFill>
                  <a:schemeClr val="accent2"/>
                </a:solidFill>
                <a:latin typeface="+mj-lt"/>
              </a:rPr>
              <a:t>Onlinemi</a:t>
            </a:r>
            <a:r>
              <a:rPr lang="da-DK" sz="60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da-DK" sz="6000" dirty="0" err="1">
                <a:solidFill>
                  <a:schemeClr val="accent2"/>
                </a:solidFill>
                <a:latin typeface="+mj-lt"/>
              </a:rPr>
              <a:t>isumannaassuseq</a:t>
            </a:r>
            <a:endParaRPr lang="da-DK" sz="6000" dirty="0">
              <a:solidFill>
                <a:schemeClr val="accent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47737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DE8B5D92-2437-43A5-A28A-924EAAD62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3151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Googlep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suut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ilisimavai</a:t>
            </a:r>
            <a:r>
              <a:rPr lang="da-DK" b="1" dirty="0">
                <a:solidFill>
                  <a:schemeClr val="accent2"/>
                </a:solidFill>
              </a:rPr>
              <a:t>? 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503FF8FB-DEFA-4647-B5D6-23D82AE44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151" y="1690688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a-DK" b="1" dirty="0" err="1"/>
              <a:t>Imm</a:t>
            </a:r>
            <a:r>
              <a:rPr lang="da-DK" b="1" dirty="0"/>
              <a:t>. 1 </a:t>
            </a:r>
            <a:endParaRPr lang="da-DK" dirty="0"/>
          </a:p>
          <a:p>
            <a:r>
              <a:rPr lang="da-DK" dirty="0" err="1"/>
              <a:t>Marlukkaaritsi</a:t>
            </a:r>
            <a:r>
              <a:rPr lang="da-DK" dirty="0"/>
              <a:t>. </a:t>
            </a:r>
          </a:p>
          <a:p>
            <a:r>
              <a:rPr lang="da-DK" dirty="0" err="1"/>
              <a:t>Erinarsortartoq</a:t>
            </a:r>
            <a:r>
              <a:rPr lang="da-DK" dirty="0"/>
              <a:t> Christopher </a:t>
            </a:r>
            <a:r>
              <a:rPr lang="da-DK" dirty="0" err="1"/>
              <a:t>googlersiuk</a:t>
            </a:r>
            <a:r>
              <a:rPr lang="da-DK" dirty="0"/>
              <a:t>. </a:t>
            </a:r>
          </a:p>
          <a:p>
            <a:r>
              <a:rPr lang="da-DK" dirty="0" err="1"/>
              <a:t>Allattuivissamiittut</a:t>
            </a:r>
            <a:r>
              <a:rPr lang="da-DK" dirty="0"/>
              <a:t> </a:t>
            </a:r>
            <a:r>
              <a:rPr lang="da-DK" dirty="0" err="1"/>
              <a:t>inuk</a:t>
            </a:r>
            <a:r>
              <a:rPr lang="da-DK" dirty="0"/>
              <a:t> </a:t>
            </a:r>
            <a:r>
              <a:rPr lang="da-DK" dirty="0" err="1"/>
              <a:t>taanna</a:t>
            </a:r>
            <a:r>
              <a:rPr lang="da-DK" dirty="0"/>
              <a:t> </a:t>
            </a:r>
            <a:r>
              <a:rPr lang="da-DK" dirty="0" err="1"/>
              <a:t>pillugu</a:t>
            </a:r>
            <a:r>
              <a:rPr lang="da-DK" dirty="0"/>
              <a:t> </a:t>
            </a:r>
            <a:r>
              <a:rPr lang="da-DK" dirty="0" err="1"/>
              <a:t>immersukkassinni</a:t>
            </a:r>
            <a:r>
              <a:rPr lang="da-DK" dirty="0"/>
              <a:t> </a:t>
            </a:r>
            <a:r>
              <a:rPr lang="da-DK" dirty="0" err="1"/>
              <a:t>qassit</a:t>
            </a:r>
            <a:r>
              <a:rPr lang="da-DK" dirty="0"/>
              <a:t> </a:t>
            </a:r>
            <a:r>
              <a:rPr lang="da-DK" dirty="0" err="1"/>
              <a:t>nassaarinerlugit</a:t>
            </a:r>
            <a:r>
              <a:rPr lang="da-DK" dirty="0"/>
              <a:t> </a:t>
            </a:r>
            <a:r>
              <a:rPr lang="da-DK" dirty="0" err="1"/>
              <a:t>takusiuk</a:t>
            </a:r>
            <a:r>
              <a:rPr lang="da-DK" dirty="0"/>
              <a:t>. </a:t>
            </a:r>
          </a:p>
          <a:p>
            <a:endParaRPr lang="da-DK" dirty="0"/>
          </a:p>
          <a:p>
            <a:pPr marL="0" indent="0">
              <a:buNone/>
            </a:pPr>
            <a:r>
              <a:rPr lang="da-DK" b="1" dirty="0" err="1"/>
              <a:t>Imm</a:t>
            </a:r>
            <a:r>
              <a:rPr lang="da-DK" b="1" dirty="0"/>
              <a:t>. 2 </a:t>
            </a:r>
            <a:endParaRPr lang="da-DK" dirty="0"/>
          </a:p>
          <a:p>
            <a:r>
              <a:rPr lang="da-DK" dirty="0" err="1"/>
              <a:t>Suleqatit</a:t>
            </a:r>
            <a:r>
              <a:rPr lang="da-DK" dirty="0"/>
              <a:t> </a:t>
            </a:r>
            <a:r>
              <a:rPr lang="da-DK" dirty="0" err="1"/>
              <a:t>pillugu</a:t>
            </a:r>
            <a:r>
              <a:rPr lang="da-DK" dirty="0"/>
              <a:t> </a:t>
            </a:r>
            <a:r>
              <a:rPr lang="da-DK" dirty="0" err="1"/>
              <a:t>googlerit</a:t>
            </a:r>
            <a:r>
              <a:rPr lang="da-DK" dirty="0"/>
              <a:t>. </a:t>
            </a:r>
          </a:p>
          <a:p>
            <a:r>
              <a:rPr lang="da-DK" dirty="0" err="1"/>
              <a:t>Suleqatit</a:t>
            </a:r>
            <a:r>
              <a:rPr lang="da-DK" dirty="0"/>
              <a:t> </a:t>
            </a:r>
            <a:r>
              <a:rPr lang="da-DK" dirty="0" err="1"/>
              <a:t>pillugu</a:t>
            </a:r>
            <a:r>
              <a:rPr lang="da-DK" dirty="0"/>
              <a:t> </a:t>
            </a:r>
            <a:r>
              <a:rPr lang="da-DK" dirty="0" err="1"/>
              <a:t>nassaatit</a:t>
            </a:r>
            <a:r>
              <a:rPr lang="da-DK" dirty="0"/>
              <a:t> </a:t>
            </a:r>
            <a:r>
              <a:rPr lang="da-DK" dirty="0" err="1"/>
              <a:t>allattuivissamut</a:t>
            </a:r>
            <a:r>
              <a:rPr lang="da-DK" dirty="0"/>
              <a:t> </a:t>
            </a:r>
            <a:r>
              <a:rPr lang="da-DK" dirty="0" err="1"/>
              <a:t>immersukkit</a:t>
            </a:r>
            <a:r>
              <a:rPr lang="da-DK" dirty="0"/>
              <a:t>.   </a:t>
            </a:r>
          </a:p>
          <a:p>
            <a:r>
              <a:rPr lang="da-DK" dirty="0" err="1"/>
              <a:t>Suleqatit</a:t>
            </a:r>
            <a:r>
              <a:rPr lang="da-DK" dirty="0"/>
              <a:t> </a:t>
            </a:r>
            <a:r>
              <a:rPr lang="da-DK" dirty="0" err="1"/>
              <a:t>pillugu</a:t>
            </a:r>
            <a:r>
              <a:rPr lang="da-DK" dirty="0"/>
              <a:t> </a:t>
            </a:r>
            <a:r>
              <a:rPr lang="da-DK" dirty="0" err="1"/>
              <a:t>internetsimi</a:t>
            </a:r>
            <a:r>
              <a:rPr lang="da-DK" dirty="0"/>
              <a:t> </a:t>
            </a:r>
            <a:r>
              <a:rPr lang="da-DK" dirty="0" err="1"/>
              <a:t>nassaannik</a:t>
            </a:r>
            <a:r>
              <a:rPr lang="da-DK" dirty="0"/>
              <a:t> </a:t>
            </a:r>
            <a:r>
              <a:rPr lang="da-DK" dirty="0" err="1"/>
              <a:t>oqaluttuuguk</a:t>
            </a:r>
            <a:r>
              <a:rPr lang="da-DK" dirty="0"/>
              <a:t>. </a:t>
            </a:r>
          </a:p>
          <a:p>
            <a:r>
              <a:rPr lang="da-DK" dirty="0" err="1"/>
              <a:t>Tamanut</a:t>
            </a:r>
            <a:r>
              <a:rPr lang="da-DK" dirty="0"/>
              <a:t> </a:t>
            </a:r>
            <a:r>
              <a:rPr lang="da-DK" dirty="0" err="1"/>
              <a:t>ammatitsiva</a:t>
            </a:r>
            <a:r>
              <a:rPr lang="da-DK" dirty="0"/>
              <a:t> </a:t>
            </a:r>
            <a:r>
              <a:rPr lang="da-DK" dirty="0" err="1"/>
              <a:t>imaluunniit</a:t>
            </a:r>
            <a:r>
              <a:rPr lang="da-DK" dirty="0"/>
              <a:t> </a:t>
            </a:r>
            <a:r>
              <a:rPr lang="da-DK" dirty="0" err="1"/>
              <a:t>tamanut</a:t>
            </a:r>
            <a:r>
              <a:rPr lang="da-DK" dirty="0"/>
              <a:t> </a:t>
            </a:r>
            <a:r>
              <a:rPr lang="da-DK" dirty="0" err="1"/>
              <a:t>matoqqatitsiva</a:t>
            </a:r>
            <a:r>
              <a:rPr lang="da-DK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794681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268A5E-D5EE-4F54-B096-B6CE36381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7087" y="347018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Googlep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suut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ilisimavai</a:t>
            </a:r>
            <a:r>
              <a:rPr lang="da-DK" b="1" dirty="0">
                <a:solidFill>
                  <a:schemeClr val="accent2"/>
                </a:solidFill>
              </a:rPr>
              <a:t>? </a:t>
            </a:r>
            <a:endParaRPr lang="da-DK" b="1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4DD05A2-5855-4F3D-8183-9861BA3A3E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7087" y="1672581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da-DK" dirty="0" err="1"/>
              <a:t>Pappialami</a:t>
            </a:r>
            <a:r>
              <a:rPr lang="da-DK" dirty="0"/>
              <a:t> </a:t>
            </a:r>
            <a:r>
              <a:rPr lang="da-DK" dirty="0" err="1"/>
              <a:t>Christopherimut</a:t>
            </a:r>
            <a:r>
              <a:rPr lang="da-DK" dirty="0"/>
              <a:t> </a:t>
            </a:r>
            <a:r>
              <a:rPr lang="da-DK" dirty="0" err="1"/>
              <a:t>tunngasut</a:t>
            </a:r>
            <a:r>
              <a:rPr lang="da-DK" dirty="0"/>
              <a:t> </a:t>
            </a:r>
            <a:r>
              <a:rPr lang="da-DK" dirty="0" err="1"/>
              <a:t>qassit</a:t>
            </a:r>
            <a:r>
              <a:rPr lang="da-DK" dirty="0"/>
              <a:t> </a:t>
            </a:r>
            <a:r>
              <a:rPr lang="da-DK" dirty="0" err="1"/>
              <a:t>nassaaraasigit</a:t>
            </a:r>
            <a:r>
              <a:rPr lang="da-DK" dirty="0"/>
              <a:t>?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Inuttut</a:t>
            </a:r>
            <a:r>
              <a:rPr lang="da-DK" dirty="0"/>
              <a:t> </a:t>
            </a:r>
            <a:r>
              <a:rPr lang="da-DK" dirty="0" err="1"/>
              <a:t>paasissutissat</a:t>
            </a:r>
            <a:r>
              <a:rPr lang="da-DK" dirty="0"/>
              <a:t>, </a:t>
            </a:r>
            <a:r>
              <a:rPr lang="da-DK" dirty="0" err="1"/>
              <a:t>soorlu</a:t>
            </a:r>
            <a:r>
              <a:rPr lang="da-DK" dirty="0"/>
              <a:t> </a:t>
            </a:r>
            <a:r>
              <a:rPr lang="da-DK" dirty="0" err="1"/>
              <a:t>najugaqarfia</a:t>
            </a:r>
            <a:r>
              <a:rPr lang="da-DK" dirty="0"/>
              <a:t>, </a:t>
            </a:r>
            <a:r>
              <a:rPr lang="da-DK" dirty="0" err="1"/>
              <a:t>telefonnormua</a:t>
            </a:r>
            <a:r>
              <a:rPr lang="da-DK" dirty="0"/>
              <a:t>, </a:t>
            </a:r>
            <a:r>
              <a:rPr lang="da-DK" dirty="0" err="1"/>
              <a:t>amerlasuut</a:t>
            </a:r>
            <a:r>
              <a:rPr lang="da-DK" dirty="0"/>
              <a:t> </a:t>
            </a:r>
            <a:r>
              <a:rPr lang="da-DK" dirty="0" err="1"/>
              <a:t>nassaarisinnaavisigit</a:t>
            </a:r>
            <a:r>
              <a:rPr lang="da-DK" dirty="0"/>
              <a:t>?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Annertuumik</a:t>
            </a:r>
            <a:r>
              <a:rPr lang="da-DK" dirty="0"/>
              <a:t> </a:t>
            </a:r>
            <a:r>
              <a:rPr lang="da-DK" dirty="0" err="1"/>
              <a:t>ilisimasaqarfigigutsigu</a:t>
            </a:r>
            <a:r>
              <a:rPr lang="da-DK" dirty="0"/>
              <a:t> </a:t>
            </a:r>
            <a:r>
              <a:rPr lang="da-DK" dirty="0" err="1"/>
              <a:t>sumik</a:t>
            </a:r>
            <a:r>
              <a:rPr lang="da-DK" dirty="0"/>
              <a:t> </a:t>
            </a:r>
            <a:r>
              <a:rPr lang="da-DK" dirty="0" err="1"/>
              <a:t>pisoqarsinnaava</a:t>
            </a:r>
            <a:r>
              <a:rPr lang="da-DK" dirty="0"/>
              <a:t>?	</a:t>
            </a:r>
          </a:p>
          <a:p>
            <a:pPr>
              <a:lnSpc>
                <a:spcPct val="150000"/>
              </a:lnSpc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15076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947EB5-D2EA-49BF-9E7E-06101DADD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800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Googlep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suut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ilisimavai</a:t>
            </a:r>
            <a:r>
              <a:rPr lang="da-DK" b="1" dirty="0">
                <a:solidFill>
                  <a:schemeClr val="accent2"/>
                </a:solidFill>
              </a:rPr>
              <a:t>? 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ECFAC06-8B88-4867-9147-1DB2A94B2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0800" y="1690688"/>
            <a:ext cx="10515600" cy="4351338"/>
          </a:xfrm>
        </p:spPr>
        <p:txBody>
          <a:bodyPr>
            <a:normAutofit/>
          </a:bodyPr>
          <a:lstStyle/>
          <a:p>
            <a:r>
              <a:rPr lang="da-DK" dirty="0" err="1"/>
              <a:t>Paasissutissat</a:t>
            </a:r>
            <a:r>
              <a:rPr lang="da-DK" dirty="0"/>
              <a:t> </a:t>
            </a:r>
            <a:r>
              <a:rPr lang="da-DK" dirty="0" err="1"/>
              <a:t>ilissinnut</a:t>
            </a:r>
            <a:r>
              <a:rPr lang="da-DK" dirty="0"/>
              <a:t> </a:t>
            </a:r>
            <a:r>
              <a:rPr lang="da-DK" dirty="0" err="1"/>
              <a:t>tunngasut</a:t>
            </a:r>
            <a:r>
              <a:rPr lang="da-DK" dirty="0"/>
              <a:t> </a:t>
            </a:r>
            <a:r>
              <a:rPr lang="da-DK" dirty="0" err="1"/>
              <a:t>qassiuppat</a:t>
            </a:r>
            <a:r>
              <a:rPr lang="da-DK" dirty="0"/>
              <a:t>? </a:t>
            </a:r>
          </a:p>
          <a:p>
            <a:r>
              <a:rPr lang="da-DK" dirty="0" err="1"/>
              <a:t>Paasissutissat</a:t>
            </a:r>
            <a:r>
              <a:rPr lang="da-DK" dirty="0"/>
              <a:t> </a:t>
            </a:r>
            <a:r>
              <a:rPr lang="da-DK" dirty="0" err="1"/>
              <a:t>tassaniinneri</a:t>
            </a:r>
            <a:r>
              <a:rPr lang="da-DK" dirty="0"/>
              <a:t> </a:t>
            </a:r>
            <a:r>
              <a:rPr lang="da-DK" dirty="0" err="1"/>
              <a:t>ilisimavisiuk</a:t>
            </a:r>
            <a:r>
              <a:rPr lang="da-DK" dirty="0"/>
              <a:t>?</a:t>
            </a:r>
          </a:p>
          <a:p>
            <a:r>
              <a:rPr lang="da-DK" dirty="0" err="1"/>
              <a:t>Akornassinni</a:t>
            </a:r>
            <a:r>
              <a:rPr lang="da-DK" dirty="0"/>
              <a:t> </a:t>
            </a:r>
            <a:r>
              <a:rPr lang="da-DK" dirty="0" err="1"/>
              <a:t>internetsimi</a:t>
            </a:r>
            <a:r>
              <a:rPr lang="da-DK" dirty="0"/>
              <a:t> </a:t>
            </a:r>
            <a:r>
              <a:rPr lang="da-DK" dirty="0" err="1"/>
              <a:t>paasissutissat</a:t>
            </a:r>
            <a:r>
              <a:rPr lang="da-DK" dirty="0"/>
              <a:t> </a:t>
            </a:r>
            <a:r>
              <a:rPr lang="da-DK" dirty="0" err="1"/>
              <a:t>amerlassusaat</a:t>
            </a:r>
            <a:r>
              <a:rPr lang="da-DK" dirty="0"/>
              <a:t> </a:t>
            </a:r>
            <a:r>
              <a:rPr lang="da-DK" dirty="0" err="1"/>
              <a:t>soormita</a:t>
            </a:r>
            <a:r>
              <a:rPr lang="da-DK" dirty="0"/>
              <a:t> </a:t>
            </a:r>
            <a:r>
              <a:rPr lang="da-DK" dirty="0" err="1"/>
              <a:t>allanngorarpat</a:t>
            </a:r>
            <a:r>
              <a:rPr lang="da-DK" dirty="0"/>
              <a:t> (</a:t>
            </a:r>
            <a:r>
              <a:rPr lang="da-DK" dirty="0" err="1"/>
              <a:t>imminut</a:t>
            </a:r>
            <a:r>
              <a:rPr lang="da-DK" dirty="0"/>
              <a:t> </a:t>
            </a:r>
            <a:r>
              <a:rPr lang="da-DK" dirty="0" err="1"/>
              <a:t>ilisaritinnermi</a:t>
            </a:r>
            <a:r>
              <a:rPr lang="da-DK" dirty="0"/>
              <a:t> </a:t>
            </a:r>
            <a:r>
              <a:rPr lang="da-DK" dirty="0" err="1"/>
              <a:t>tamanut</a:t>
            </a:r>
            <a:r>
              <a:rPr lang="da-DK" dirty="0"/>
              <a:t> </a:t>
            </a:r>
            <a:r>
              <a:rPr lang="da-DK" dirty="0" err="1"/>
              <a:t>ammatitsinerit</a:t>
            </a:r>
            <a:r>
              <a:rPr lang="da-DK" dirty="0"/>
              <a:t> </a:t>
            </a:r>
            <a:r>
              <a:rPr lang="da-DK" dirty="0" err="1"/>
              <a:t>akerlianillu</a:t>
            </a:r>
            <a:r>
              <a:rPr lang="da-DK" dirty="0"/>
              <a:t> </a:t>
            </a:r>
            <a:r>
              <a:rPr lang="da-DK" dirty="0" err="1"/>
              <a:t>matoqqatitsinerit</a:t>
            </a:r>
            <a:r>
              <a:rPr lang="da-DK" dirty="0"/>
              <a:t>)? </a:t>
            </a:r>
          </a:p>
          <a:p>
            <a:r>
              <a:rPr lang="da-DK" dirty="0" err="1"/>
              <a:t>Paasissutissat</a:t>
            </a:r>
            <a:r>
              <a:rPr lang="da-DK" dirty="0"/>
              <a:t> </a:t>
            </a:r>
            <a:r>
              <a:rPr lang="da-DK" dirty="0" err="1"/>
              <a:t>tamanit</a:t>
            </a:r>
            <a:r>
              <a:rPr lang="da-DK" dirty="0"/>
              <a:t> </a:t>
            </a:r>
            <a:r>
              <a:rPr lang="da-DK" dirty="0" err="1"/>
              <a:t>pissarsiarineqarsinnaappata</a:t>
            </a:r>
            <a:r>
              <a:rPr lang="da-DK" dirty="0"/>
              <a:t> </a:t>
            </a:r>
            <a:r>
              <a:rPr lang="da-DK" dirty="0" err="1"/>
              <a:t>susoqarsinnaava</a:t>
            </a:r>
            <a:r>
              <a:rPr lang="da-DK" dirty="0"/>
              <a:t>?</a:t>
            </a:r>
          </a:p>
          <a:p>
            <a:r>
              <a:rPr lang="da-DK" dirty="0" err="1"/>
              <a:t>Paasissutissat</a:t>
            </a:r>
            <a:r>
              <a:rPr lang="da-DK" dirty="0"/>
              <a:t> / </a:t>
            </a:r>
            <a:r>
              <a:rPr lang="da-DK" dirty="0" err="1"/>
              <a:t>digitalikkut</a:t>
            </a:r>
            <a:r>
              <a:rPr lang="da-DK" dirty="0"/>
              <a:t> </a:t>
            </a:r>
            <a:r>
              <a:rPr lang="da-DK" dirty="0" err="1"/>
              <a:t>tumit</a:t>
            </a:r>
            <a:r>
              <a:rPr lang="da-DK" dirty="0"/>
              <a:t> </a:t>
            </a:r>
            <a:r>
              <a:rPr lang="da-DK" dirty="0" err="1"/>
              <a:t>killilersorniarlugit</a:t>
            </a:r>
            <a:r>
              <a:rPr lang="da-DK" dirty="0"/>
              <a:t>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iliortoqarsinnaava</a:t>
            </a:r>
            <a:r>
              <a:rPr lang="da-DK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257080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08788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da-DK" sz="8000" dirty="0" err="1">
                <a:solidFill>
                  <a:srgbClr val="E29C00"/>
                </a:solidFill>
              </a:rPr>
              <a:t>Fake</a:t>
            </a:r>
            <a:r>
              <a:rPr lang="da-DK" sz="8000" dirty="0">
                <a:solidFill>
                  <a:srgbClr val="E29C00"/>
                </a:solidFill>
              </a:rPr>
              <a:t> </a:t>
            </a:r>
            <a:r>
              <a:rPr lang="da-DK" sz="8000" dirty="0" err="1">
                <a:solidFill>
                  <a:srgbClr val="E29C00"/>
                </a:solidFill>
              </a:rPr>
              <a:t>news</a:t>
            </a:r>
            <a:endParaRPr lang="da-DK" sz="8000" dirty="0">
              <a:solidFill>
                <a:srgbClr val="E29C00"/>
              </a:solidFill>
            </a:endParaRPr>
          </a:p>
        </p:txBody>
      </p:sp>
      <p:pic>
        <p:nvPicPr>
          <p:cNvPr id="9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01" b="29658"/>
          <a:stretch/>
        </p:blipFill>
        <p:spPr>
          <a:xfrm>
            <a:off x="0" y="0"/>
            <a:ext cx="12192000" cy="4882718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417791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947EB5-D2EA-49BF-9E7E-06101DADD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800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Fake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news</a:t>
            </a:r>
            <a:r>
              <a:rPr lang="da-DK" b="1" dirty="0">
                <a:solidFill>
                  <a:schemeClr val="accent2"/>
                </a:solidFill>
              </a:rPr>
              <a:t> – </a:t>
            </a:r>
            <a:r>
              <a:rPr lang="da-DK" b="1" dirty="0" err="1">
                <a:solidFill>
                  <a:schemeClr val="accent2"/>
                </a:solidFill>
              </a:rPr>
              <a:t>Nutaarsiassat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eqqunngitsut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ECFAC06-8B88-4867-9147-1DB2A94B2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0800" y="1690688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 dirty="0" err="1"/>
              <a:t>Nutaarsiassat</a:t>
            </a:r>
            <a:r>
              <a:rPr lang="da-DK" dirty="0"/>
              <a:t> </a:t>
            </a:r>
            <a:r>
              <a:rPr lang="da-DK" dirty="0" err="1"/>
              <a:t>sumit</a:t>
            </a:r>
            <a:r>
              <a:rPr lang="da-DK" dirty="0"/>
              <a:t> </a:t>
            </a:r>
            <a:r>
              <a:rPr lang="da-DK" dirty="0" err="1"/>
              <a:t>pisarpisigit</a:t>
            </a:r>
            <a:r>
              <a:rPr lang="da-DK" dirty="0"/>
              <a:t>? </a:t>
            </a:r>
          </a:p>
          <a:p>
            <a:r>
              <a:rPr lang="da-DK" dirty="0" err="1"/>
              <a:t>Fake</a:t>
            </a:r>
            <a:r>
              <a:rPr lang="da-DK" dirty="0"/>
              <a:t> </a:t>
            </a:r>
            <a:r>
              <a:rPr lang="da-DK" dirty="0" err="1"/>
              <a:t>newsit</a:t>
            </a:r>
            <a:r>
              <a:rPr lang="da-DK" dirty="0"/>
              <a:t> </a:t>
            </a:r>
            <a:r>
              <a:rPr lang="da-DK" dirty="0" err="1"/>
              <a:t>suuppat</a:t>
            </a:r>
            <a:r>
              <a:rPr lang="da-DK" dirty="0"/>
              <a:t>?  </a:t>
            </a:r>
            <a:endParaRPr lang="da-DK" dirty="0">
              <a:cs typeface="Calibri"/>
            </a:endParaRPr>
          </a:p>
          <a:p>
            <a:r>
              <a:rPr lang="da-DK" dirty="0" err="1"/>
              <a:t>Fake</a:t>
            </a:r>
            <a:r>
              <a:rPr lang="da-DK" dirty="0"/>
              <a:t> </a:t>
            </a:r>
            <a:r>
              <a:rPr lang="da-DK" dirty="0" err="1"/>
              <a:t>newsinik</a:t>
            </a:r>
            <a:r>
              <a:rPr lang="da-DK" dirty="0"/>
              <a:t> </a:t>
            </a:r>
            <a:r>
              <a:rPr lang="da-DK" dirty="0" err="1"/>
              <a:t>assersuutinik</a:t>
            </a:r>
            <a:r>
              <a:rPr lang="da-DK" dirty="0"/>
              <a:t> </a:t>
            </a:r>
            <a:r>
              <a:rPr lang="da-DK" dirty="0" err="1"/>
              <a:t>ilisimasaqarpisi</a:t>
            </a:r>
            <a:r>
              <a:rPr lang="da-DK" dirty="0"/>
              <a:t>? </a:t>
            </a:r>
            <a:endParaRPr lang="da-DK" dirty="0">
              <a:cs typeface="Calibri"/>
            </a:endParaRPr>
          </a:p>
          <a:p>
            <a:r>
              <a:rPr lang="da-DK" dirty="0" err="1"/>
              <a:t>Sooq</a:t>
            </a:r>
            <a:r>
              <a:rPr lang="da-DK" dirty="0"/>
              <a:t> </a:t>
            </a:r>
            <a:r>
              <a:rPr lang="da-DK" dirty="0" err="1"/>
              <a:t>fake</a:t>
            </a:r>
            <a:r>
              <a:rPr lang="da-DK" dirty="0"/>
              <a:t> </a:t>
            </a:r>
            <a:r>
              <a:rPr lang="da-DK" dirty="0" err="1"/>
              <a:t>newsit</a:t>
            </a:r>
            <a:r>
              <a:rPr lang="da-DK" dirty="0"/>
              <a:t> </a:t>
            </a:r>
            <a:r>
              <a:rPr lang="da-DK" dirty="0" err="1"/>
              <a:t>ulorianarpat</a:t>
            </a:r>
            <a:r>
              <a:rPr lang="da-DK" dirty="0"/>
              <a:t>? </a:t>
            </a:r>
            <a:endParaRPr lang="da-DK" dirty="0">
              <a:cs typeface="Calibri"/>
            </a:endParaRPr>
          </a:p>
          <a:p>
            <a:r>
              <a:rPr lang="da-DK" dirty="0" err="1"/>
              <a:t>Fake</a:t>
            </a:r>
            <a:r>
              <a:rPr lang="da-DK" dirty="0"/>
              <a:t> </a:t>
            </a:r>
            <a:r>
              <a:rPr lang="da-DK" dirty="0" err="1"/>
              <a:t>newsit</a:t>
            </a:r>
            <a:r>
              <a:rPr lang="da-DK" dirty="0"/>
              <a:t>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unitsinneqarsinnaappat</a:t>
            </a:r>
            <a:r>
              <a:rPr lang="da-DK" dirty="0"/>
              <a:t>?</a:t>
            </a:r>
            <a:endParaRPr lang="da-DK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303744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947EB5-D2EA-49BF-9E7E-06101DADD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800" y="197576"/>
            <a:ext cx="10515600" cy="1325563"/>
          </a:xfrm>
        </p:spPr>
        <p:txBody>
          <a:bodyPr>
            <a:normAutofit/>
          </a:bodyPr>
          <a:lstStyle/>
          <a:p>
            <a:r>
              <a:rPr lang="da-DK" b="1" dirty="0" err="1">
                <a:solidFill>
                  <a:schemeClr val="accent2"/>
                </a:solidFill>
              </a:rPr>
              <a:t>Fake</a:t>
            </a:r>
            <a:r>
              <a:rPr lang="da-DK" b="1" dirty="0">
                <a:solidFill>
                  <a:schemeClr val="accent2"/>
                </a:solidFill>
              </a:rPr>
              <a:t> news – </a:t>
            </a:r>
            <a:r>
              <a:rPr lang="da-DK" b="1" dirty="0" err="1">
                <a:solidFill>
                  <a:schemeClr val="accent2"/>
                </a:solidFill>
              </a:rPr>
              <a:t>Nutaarsiassat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eqqunngitsut</a:t>
            </a:r>
            <a:br>
              <a:rPr lang="da-DK" b="1" dirty="0">
                <a:solidFill>
                  <a:schemeClr val="accent2"/>
                </a:solidFill>
              </a:rPr>
            </a:br>
            <a:r>
              <a:rPr lang="da-DK" sz="2200" b="1" dirty="0" err="1">
                <a:solidFill>
                  <a:schemeClr val="accent2"/>
                </a:solidFill>
              </a:rPr>
              <a:t>qanoq</a:t>
            </a:r>
            <a:r>
              <a:rPr lang="da-DK" sz="2200" b="1" dirty="0">
                <a:solidFill>
                  <a:schemeClr val="accent2"/>
                </a:solidFill>
              </a:rPr>
              <a:t> </a:t>
            </a:r>
            <a:r>
              <a:rPr lang="da-DK" sz="2200" b="1" dirty="0" err="1">
                <a:solidFill>
                  <a:schemeClr val="accent2"/>
                </a:solidFill>
              </a:rPr>
              <a:t>ilisarisinnaavakka</a:t>
            </a:r>
            <a:r>
              <a:rPr lang="da-DK" sz="2200" b="1" dirty="0">
                <a:solidFill>
                  <a:schemeClr val="accent2"/>
                </a:solidFill>
              </a:rPr>
              <a:t>?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ECFAC06-8B88-4867-9147-1DB2A94B2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0800" y="1549772"/>
            <a:ext cx="7991876" cy="435133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da-DK" sz="2000" b="1" i="1" dirty="0" err="1"/>
              <a:t>Isorinnittarit</a:t>
            </a:r>
            <a:r>
              <a:rPr lang="da-DK" sz="2000" b="1" i="1" dirty="0"/>
              <a:t> </a:t>
            </a:r>
            <a:br>
              <a:rPr lang="da-DK" sz="2000" b="1" i="1" dirty="0"/>
            </a:br>
            <a:r>
              <a:rPr lang="da-DK" sz="2000" i="1" dirty="0" err="1"/>
              <a:t>Qulequtaq</a:t>
            </a:r>
            <a:r>
              <a:rPr lang="da-DK" sz="2000" i="1" dirty="0"/>
              <a:t> </a:t>
            </a:r>
            <a:r>
              <a:rPr lang="da-DK" sz="2000" i="1" dirty="0" err="1"/>
              <a:t>allaatigisaq</a:t>
            </a:r>
            <a:r>
              <a:rPr lang="da-DK" sz="2000" i="1" dirty="0"/>
              <a:t> </a:t>
            </a:r>
            <a:r>
              <a:rPr lang="da-DK" sz="2000" i="1" dirty="0" err="1"/>
              <a:t>tamakkerlugu</a:t>
            </a:r>
            <a:r>
              <a:rPr lang="da-DK" sz="2000" i="1" dirty="0"/>
              <a:t> </a:t>
            </a:r>
            <a:r>
              <a:rPr lang="da-DK" sz="2000" i="1" dirty="0" err="1"/>
              <a:t>atuareerneranni</a:t>
            </a:r>
            <a:r>
              <a:rPr lang="da-DK" sz="2000" i="1" dirty="0"/>
              <a:t> </a:t>
            </a:r>
            <a:r>
              <a:rPr lang="da-DK" sz="2000" i="1" dirty="0" err="1"/>
              <a:t>suli</a:t>
            </a:r>
            <a:r>
              <a:rPr lang="da-DK" sz="2000" i="1" dirty="0"/>
              <a:t> </a:t>
            </a:r>
            <a:r>
              <a:rPr lang="da-DK" sz="2000" i="1" dirty="0" err="1"/>
              <a:t>tulluarpa</a:t>
            </a:r>
            <a:r>
              <a:rPr lang="da-DK" sz="2000" i="1" dirty="0"/>
              <a:t>? </a:t>
            </a:r>
            <a:r>
              <a:rPr lang="da-DK" sz="2000" i="1" dirty="0" err="1"/>
              <a:t>Oqaluttuarineqartoq</a:t>
            </a:r>
            <a:r>
              <a:rPr lang="da-DK" sz="2000" i="1" dirty="0"/>
              <a:t> </a:t>
            </a:r>
            <a:r>
              <a:rPr lang="da-DK" sz="2000" i="1" dirty="0" err="1"/>
              <a:t>eqqumiippa</a:t>
            </a:r>
            <a:r>
              <a:rPr lang="da-DK" sz="2000" i="1" dirty="0"/>
              <a:t> </a:t>
            </a:r>
            <a:r>
              <a:rPr lang="da-DK" sz="2000" i="1" dirty="0" err="1"/>
              <a:t>piviusorpalunngilaluunnit</a:t>
            </a:r>
            <a:r>
              <a:rPr lang="da-DK" sz="2000" i="1" dirty="0"/>
              <a:t>, </a:t>
            </a:r>
            <a:r>
              <a:rPr lang="da-DK" sz="2000" i="1" dirty="0" err="1"/>
              <a:t>taamaattumik</a:t>
            </a:r>
            <a:r>
              <a:rPr lang="da-DK" sz="2000" i="1" dirty="0"/>
              <a:t> </a:t>
            </a:r>
            <a:r>
              <a:rPr lang="da-DK" sz="2000" i="1" dirty="0" err="1"/>
              <a:t>siammartinnagu</a:t>
            </a:r>
            <a:r>
              <a:rPr lang="da-DK" sz="2000" i="1" dirty="0"/>
              <a:t> </a:t>
            </a:r>
            <a:r>
              <a:rPr lang="da-DK" sz="2000" i="1" dirty="0" err="1"/>
              <a:t>isorisassarsiortasaatit</a:t>
            </a:r>
            <a:r>
              <a:rPr lang="da-DK" sz="2000" i="1" dirty="0"/>
              <a:t>.  </a:t>
            </a:r>
          </a:p>
          <a:p>
            <a:pPr marL="457200" indent="-457200">
              <a:buFont typeface="+mj-lt"/>
              <a:buAutoNum type="arabicPeriod"/>
            </a:pPr>
            <a:r>
              <a:rPr lang="da-DK" sz="2000" b="1" dirty="0" err="1"/>
              <a:t>Paasissutissarsiffia</a:t>
            </a:r>
            <a:r>
              <a:rPr lang="da-DK" sz="2000" b="1" dirty="0"/>
              <a:t> </a:t>
            </a:r>
            <a:r>
              <a:rPr lang="da-DK" sz="2000" b="1" dirty="0" err="1"/>
              <a:t>misissoruk</a:t>
            </a:r>
            <a:r>
              <a:rPr lang="da-DK" sz="2000" b="1" dirty="0"/>
              <a:t> </a:t>
            </a:r>
            <a:br>
              <a:rPr lang="da-DK" sz="2000" b="1" dirty="0"/>
            </a:br>
            <a:r>
              <a:rPr lang="da-DK" sz="2000" i="1" dirty="0" err="1"/>
              <a:t>Nutaarsiassaq</a:t>
            </a:r>
            <a:r>
              <a:rPr lang="da-DK" sz="2000" i="1" dirty="0"/>
              <a:t> </a:t>
            </a:r>
            <a:r>
              <a:rPr lang="da-DK" sz="2000" i="1" dirty="0" err="1"/>
              <a:t>suminngaanneerpa</a:t>
            </a:r>
            <a:r>
              <a:rPr lang="da-DK" sz="2000" i="1" dirty="0"/>
              <a:t>? </a:t>
            </a:r>
            <a:r>
              <a:rPr lang="da-DK" sz="2000" i="1" dirty="0" err="1"/>
              <a:t>Tusagassiivik</a:t>
            </a:r>
            <a:r>
              <a:rPr lang="da-DK" sz="2000" i="1" dirty="0"/>
              <a:t> </a:t>
            </a:r>
            <a:r>
              <a:rPr lang="da-DK" sz="2000" i="1" dirty="0" err="1"/>
              <a:t>ilisimaviuk</a:t>
            </a:r>
            <a:r>
              <a:rPr lang="da-DK" sz="2000" i="1" dirty="0"/>
              <a:t>, </a:t>
            </a:r>
            <a:r>
              <a:rPr lang="da-DK" sz="2000" i="1" dirty="0" err="1"/>
              <a:t>soorlu</a:t>
            </a:r>
            <a:r>
              <a:rPr lang="da-DK" sz="2000" i="1" dirty="0"/>
              <a:t> DR. </a:t>
            </a:r>
            <a:r>
              <a:rPr lang="da-DK" sz="2000" i="1" dirty="0" err="1"/>
              <a:t>Nittartakkap</a:t>
            </a:r>
            <a:r>
              <a:rPr lang="da-DK" sz="2000" i="1" dirty="0"/>
              <a:t> </a:t>
            </a:r>
            <a:r>
              <a:rPr lang="da-DK" sz="2000" i="1" dirty="0" err="1"/>
              <a:t>adressea</a:t>
            </a:r>
            <a:r>
              <a:rPr lang="da-DK" sz="2000" i="1" dirty="0"/>
              <a:t> </a:t>
            </a:r>
            <a:r>
              <a:rPr lang="da-DK" sz="2000" i="1" dirty="0" err="1"/>
              <a:t>eqqornersoq</a:t>
            </a:r>
            <a:r>
              <a:rPr lang="da-DK" sz="2000" i="1" dirty="0"/>
              <a:t> </a:t>
            </a:r>
            <a:r>
              <a:rPr lang="da-DK" sz="2000" i="1" dirty="0" err="1"/>
              <a:t>takulluaruk</a:t>
            </a:r>
            <a:r>
              <a:rPr lang="da-DK" sz="2000" i="1" dirty="0"/>
              <a:t>, </a:t>
            </a:r>
            <a:r>
              <a:rPr lang="da-DK" sz="2000" i="1" dirty="0" err="1"/>
              <a:t>imaluunniit</a:t>
            </a:r>
            <a:r>
              <a:rPr lang="da-DK" sz="2000" i="1" dirty="0"/>
              <a:t> </a:t>
            </a:r>
            <a:r>
              <a:rPr lang="da-DK" sz="2000" i="1" dirty="0" err="1"/>
              <a:t>ilisimariikkannut</a:t>
            </a:r>
            <a:r>
              <a:rPr lang="da-DK" sz="2000" i="1" dirty="0"/>
              <a:t> </a:t>
            </a:r>
            <a:r>
              <a:rPr lang="da-DK" sz="2000" i="1" dirty="0" err="1"/>
              <a:t>assingua</a:t>
            </a:r>
            <a:r>
              <a:rPr lang="da-DK" sz="2000" i="1" dirty="0"/>
              <a:t>?</a:t>
            </a:r>
            <a:r>
              <a:rPr lang="da-DK" sz="2000" dirty="0"/>
              <a:t> </a:t>
            </a:r>
          </a:p>
          <a:p>
            <a:pPr marL="457200" indent="-457200">
              <a:buFont typeface="+mj-lt"/>
              <a:buAutoNum type="arabicPeriod"/>
            </a:pPr>
            <a:r>
              <a:rPr lang="da-DK" sz="2000" b="1" dirty="0" err="1"/>
              <a:t>Tusagassiiviit</a:t>
            </a:r>
            <a:r>
              <a:rPr lang="da-DK" sz="2000" b="1" dirty="0"/>
              <a:t> </a:t>
            </a:r>
            <a:r>
              <a:rPr lang="da-DK" sz="2000" b="1" dirty="0" err="1"/>
              <a:t>allat</a:t>
            </a:r>
            <a:r>
              <a:rPr lang="da-DK" sz="2000" b="1" dirty="0"/>
              <a:t> </a:t>
            </a:r>
            <a:r>
              <a:rPr lang="da-DK" sz="2000" b="1" dirty="0" err="1"/>
              <a:t>nutaarsiassap</a:t>
            </a:r>
            <a:r>
              <a:rPr lang="da-DK" sz="2000" b="1" dirty="0"/>
              <a:t> </a:t>
            </a:r>
            <a:r>
              <a:rPr lang="da-DK" sz="2000" b="1" dirty="0" err="1"/>
              <a:t>assinganik</a:t>
            </a:r>
            <a:r>
              <a:rPr lang="da-DK" sz="2000" b="1" dirty="0"/>
              <a:t> </a:t>
            </a:r>
            <a:r>
              <a:rPr lang="da-DK" sz="2000" b="1" dirty="0" err="1"/>
              <a:t>allappat</a:t>
            </a:r>
            <a:r>
              <a:rPr lang="da-DK" sz="2000" b="1" dirty="0"/>
              <a:t>? </a:t>
            </a:r>
            <a:br>
              <a:rPr lang="da-DK" sz="2000" dirty="0"/>
            </a:br>
            <a:r>
              <a:rPr lang="da-DK" sz="2000" i="1" dirty="0" err="1"/>
              <a:t>Nutaarsiassaqartitsiviit</a:t>
            </a:r>
            <a:r>
              <a:rPr lang="da-DK" sz="2000" i="1" dirty="0"/>
              <a:t> </a:t>
            </a:r>
            <a:r>
              <a:rPr lang="da-DK" sz="2000" i="1" dirty="0" err="1"/>
              <a:t>allat</a:t>
            </a:r>
            <a:r>
              <a:rPr lang="da-DK" sz="2000" i="1" dirty="0"/>
              <a:t> </a:t>
            </a:r>
            <a:r>
              <a:rPr lang="da-DK" sz="2000" i="1" dirty="0" err="1"/>
              <a:t>tassannga</a:t>
            </a:r>
            <a:r>
              <a:rPr lang="da-DK" sz="2000" i="1" dirty="0"/>
              <a:t> </a:t>
            </a:r>
            <a:r>
              <a:rPr lang="da-DK" sz="2000" i="1" dirty="0" err="1"/>
              <a:t>tusagassiinersut</a:t>
            </a:r>
            <a:r>
              <a:rPr lang="da-DK" sz="2000" i="1" dirty="0"/>
              <a:t> </a:t>
            </a:r>
            <a:r>
              <a:rPr lang="da-DK" sz="2000" i="1" dirty="0" err="1"/>
              <a:t>misissorsinnaavat</a:t>
            </a:r>
            <a:r>
              <a:rPr lang="da-DK" sz="2000" i="1" dirty="0"/>
              <a:t>. </a:t>
            </a:r>
            <a:r>
              <a:rPr lang="da-DK" sz="2000" i="1" dirty="0" err="1"/>
              <a:t>Nutaarsiassaq</a:t>
            </a:r>
            <a:r>
              <a:rPr lang="da-DK" sz="2000" i="1" dirty="0"/>
              <a:t> </a:t>
            </a:r>
            <a:r>
              <a:rPr lang="da-DK" sz="2000" i="1" dirty="0" err="1"/>
              <a:t>ataasiinnarmi</a:t>
            </a:r>
            <a:r>
              <a:rPr lang="da-DK" sz="2000" i="1" dirty="0"/>
              <a:t> </a:t>
            </a:r>
            <a:r>
              <a:rPr lang="da-DK" sz="2000" i="1" dirty="0" err="1"/>
              <a:t>nassaarisinnaagukku</a:t>
            </a:r>
            <a:r>
              <a:rPr lang="da-DK" sz="2000" i="1" dirty="0"/>
              <a:t> </a:t>
            </a:r>
            <a:r>
              <a:rPr lang="da-DK" sz="2000" i="1" dirty="0" err="1"/>
              <a:t>eqqunngitsuunera</a:t>
            </a:r>
            <a:r>
              <a:rPr lang="da-DK" sz="2000" i="1" dirty="0"/>
              <a:t> </a:t>
            </a:r>
            <a:r>
              <a:rPr lang="da-DK" sz="2000" i="1" dirty="0" err="1"/>
              <a:t>ilimanarneruvoq</a:t>
            </a:r>
            <a:r>
              <a:rPr lang="da-DK" sz="2000" i="1" dirty="0"/>
              <a:t>. </a:t>
            </a:r>
            <a:endParaRPr lang="da-DK" sz="2000" dirty="0"/>
          </a:p>
          <a:p>
            <a:pPr marL="457200" indent="-457200">
              <a:buFont typeface="+mj-lt"/>
              <a:buAutoNum type="arabicPeriod"/>
            </a:pPr>
            <a:r>
              <a:rPr lang="da-DK" sz="2000" b="1" dirty="0" err="1"/>
              <a:t>Patsisaa</a:t>
            </a:r>
            <a:r>
              <a:rPr lang="da-DK" sz="2000" b="1" dirty="0"/>
              <a:t> </a:t>
            </a:r>
            <a:r>
              <a:rPr lang="da-DK" sz="2000" b="1" dirty="0" err="1"/>
              <a:t>isertuussaava</a:t>
            </a:r>
            <a:r>
              <a:rPr lang="da-DK" sz="2000" b="1" dirty="0"/>
              <a:t>?</a:t>
            </a:r>
            <a:br>
              <a:rPr lang="da-DK" sz="2000" dirty="0"/>
            </a:br>
            <a:r>
              <a:rPr lang="da-DK" sz="2000" i="1" dirty="0" err="1"/>
              <a:t>Allaatigisaq</a:t>
            </a:r>
            <a:r>
              <a:rPr lang="da-DK" sz="2000" i="1" dirty="0"/>
              <a:t> </a:t>
            </a:r>
            <a:r>
              <a:rPr lang="da-DK" sz="2000" i="1" dirty="0" err="1"/>
              <a:t>tunisassiamut</a:t>
            </a:r>
            <a:r>
              <a:rPr lang="da-DK" sz="2000" i="1" dirty="0"/>
              <a:t> </a:t>
            </a:r>
            <a:r>
              <a:rPr lang="da-DK" sz="2000" i="1" dirty="0" err="1"/>
              <a:t>eqqunngitsumut</a:t>
            </a:r>
            <a:r>
              <a:rPr lang="da-DK" sz="2000" i="1" dirty="0"/>
              <a:t> </a:t>
            </a:r>
            <a:r>
              <a:rPr lang="da-DK" sz="2000" i="1" dirty="0" err="1"/>
              <a:t>piseqqusaarutaava</a:t>
            </a:r>
            <a:r>
              <a:rPr lang="da-DK" sz="2000" i="1" dirty="0"/>
              <a:t>, </a:t>
            </a:r>
            <a:r>
              <a:rPr lang="da-DK" sz="2000" i="1" dirty="0" err="1"/>
              <a:t>imlt</a:t>
            </a:r>
            <a:r>
              <a:rPr lang="da-DK" sz="2000" i="1" dirty="0"/>
              <a:t>. </a:t>
            </a:r>
            <a:r>
              <a:rPr lang="da-DK" sz="2000" i="1" dirty="0" err="1"/>
              <a:t>nassitsisoq</a:t>
            </a:r>
            <a:r>
              <a:rPr lang="da-DK" sz="2000" i="1" dirty="0"/>
              <a:t> </a:t>
            </a:r>
            <a:r>
              <a:rPr lang="da-DK" sz="2000" i="1" dirty="0" err="1"/>
              <a:t>allaatigisaq</a:t>
            </a:r>
            <a:r>
              <a:rPr lang="da-DK" sz="2000" i="1" dirty="0"/>
              <a:t> </a:t>
            </a:r>
            <a:r>
              <a:rPr lang="da-DK" sz="2000" i="1" dirty="0" err="1"/>
              <a:t>atuarukku</a:t>
            </a:r>
            <a:r>
              <a:rPr lang="da-DK" sz="2000" i="1" dirty="0"/>
              <a:t> </a:t>
            </a:r>
            <a:r>
              <a:rPr lang="da-DK" sz="2000" i="1" dirty="0" err="1"/>
              <a:t>arlaatigut</a:t>
            </a:r>
            <a:r>
              <a:rPr lang="da-DK" sz="2000" i="1" dirty="0"/>
              <a:t> </a:t>
            </a:r>
            <a:r>
              <a:rPr lang="da-DK" sz="2000" i="1" dirty="0" err="1"/>
              <a:t>aningaasannanniarnerpa</a:t>
            </a:r>
            <a:r>
              <a:rPr lang="da-DK" sz="2000" i="1" dirty="0"/>
              <a:t>?</a:t>
            </a:r>
            <a:endParaRPr lang="da-DK" sz="2000" dirty="0"/>
          </a:p>
        </p:txBody>
      </p:sp>
    </p:spTree>
    <p:extLst>
      <p:ext uri="{BB962C8B-B14F-4D97-AF65-F5344CB8AC3E}">
        <p14:creationId xmlns:p14="http://schemas.microsoft.com/office/powerpoint/2010/main" val="1840972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08788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da-DK" sz="7200" dirty="0" err="1">
                <a:solidFill>
                  <a:srgbClr val="E29C00"/>
                </a:solidFill>
              </a:rPr>
              <a:t>Inuttut</a:t>
            </a:r>
            <a:r>
              <a:rPr lang="da-DK" sz="7200" dirty="0">
                <a:solidFill>
                  <a:srgbClr val="E29C00"/>
                </a:solidFill>
              </a:rPr>
              <a:t> </a:t>
            </a:r>
            <a:r>
              <a:rPr lang="da-DK" sz="7200" dirty="0" err="1">
                <a:solidFill>
                  <a:srgbClr val="E29C00"/>
                </a:solidFill>
              </a:rPr>
              <a:t>paasissutissaatitit</a:t>
            </a:r>
            <a:endParaRPr lang="da-DK" sz="7200" dirty="0">
              <a:solidFill>
                <a:srgbClr val="E29C00"/>
              </a:solidFill>
            </a:endParaRPr>
          </a:p>
        </p:txBody>
      </p:sp>
      <p:pic>
        <p:nvPicPr>
          <p:cNvPr id="3" name="Billed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68"/>
          <a:stretch/>
        </p:blipFill>
        <p:spPr>
          <a:xfrm>
            <a:off x="29392" y="-2299065"/>
            <a:ext cx="12162608" cy="701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5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586A5E-B615-4457-B928-18F569BAB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873" y="347018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Inuttut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paasissutissat</a:t>
            </a:r>
            <a:endParaRPr lang="da-DK" b="1" dirty="0">
              <a:solidFill>
                <a:schemeClr val="accent2"/>
              </a:solidFill>
            </a:endParaRP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FB1F2CA-06D4-4F74-A6C9-C6B1A1AED3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0873" y="1687513"/>
            <a:ext cx="10515600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a-DK" dirty="0" err="1"/>
              <a:t>Pappialaq</a:t>
            </a:r>
            <a:r>
              <a:rPr lang="da-DK" dirty="0"/>
              <a:t> </a:t>
            </a:r>
            <a:r>
              <a:rPr lang="da-DK" dirty="0" err="1"/>
              <a:t>atuaruk</a:t>
            </a:r>
            <a:r>
              <a:rPr lang="da-DK" dirty="0"/>
              <a:t>, </a:t>
            </a:r>
            <a:r>
              <a:rPr lang="da-DK" dirty="0" err="1"/>
              <a:t>internetsikkut</a:t>
            </a:r>
            <a:r>
              <a:rPr lang="da-DK" dirty="0"/>
              <a:t> </a:t>
            </a:r>
            <a:r>
              <a:rPr lang="da-DK" dirty="0" err="1"/>
              <a:t>attaveqatigiittarfinni</a:t>
            </a:r>
            <a:r>
              <a:rPr lang="da-DK" dirty="0"/>
              <a:t> </a:t>
            </a:r>
            <a:r>
              <a:rPr lang="da-DK" dirty="0" err="1"/>
              <a:t>inuttut</a:t>
            </a:r>
            <a:r>
              <a:rPr lang="da-DK" dirty="0"/>
              <a:t> </a:t>
            </a:r>
            <a:r>
              <a:rPr lang="da-DK" dirty="0" err="1"/>
              <a:t>paasissutissaativit</a:t>
            </a:r>
            <a:r>
              <a:rPr lang="da-DK" dirty="0"/>
              <a:t>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iliornikkut</a:t>
            </a:r>
            <a:r>
              <a:rPr lang="da-DK" dirty="0"/>
              <a:t> </a:t>
            </a:r>
            <a:r>
              <a:rPr lang="da-DK" dirty="0" err="1"/>
              <a:t>illersorsinnaaneri</a:t>
            </a:r>
            <a:r>
              <a:rPr lang="da-DK" dirty="0"/>
              <a:t> </a:t>
            </a:r>
            <a:r>
              <a:rPr lang="da-DK" dirty="0" err="1"/>
              <a:t>takukkit</a:t>
            </a:r>
            <a:r>
              <a:rPr lang="da-DK" dirty="0"/>
              <a:t>.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Piumaguit</a:t>
            </a:r>
            <a:r>
              <a:rPr lang="da-DK" dirty="0"/>
              <a:t> </a:t>
            </a:r>
            <a:r>
              <a:rPr lang="da-DK" dirty="0" err="1"/>
              <a:t>ilitsersuutip</a:t>
            </a:r>
            <a:r>
              <a:rPr lang="da-DK" dirty="0"/>
              <a:t> </a:t>
            </a:r>
            <a:r>
              <a:rPr lang="da-DK" dirty="0" err="1"/>
              <a:t>malinneratigut</a:t>
            </a:r>
            <a:r>
              <a:rPr lang="da-DK" dirty="0"/>
              <a:t> </a:t>
            </a:r>
            <a:r>
              <a:rPr lang="da-DK" dirty="0" err="1"/>
              <a:t>inuttut</a:t>
            </a:r>
            <a:r>
              <a:rPr lang="da-DK" dirty="0"/>
              <a:t> </a:t>
            </a:r>
            <a:r>
              <a:rPr lang="da-DK" dirty="0" err="1"/>
              <a:t>paasissutissaatit</a:t>
            </a:r>
            <a:r>
              <a:rPr lang="da-DK" dirty="0"/>
              <a:t> </a:t>
            </a:r>
            <a:r>
              <a:rPr lang="da-DK" dirty="0" err="1"/>
              <a:t>allanngortissinnaavatit</a:t>
            </a:r>
            <a:r>
              <a:rPr lang="da-DK" dirty="0"/>
              <a:t>. </a:t>
            </a:r>
          </a:p>
          <a:p>
            <a:pPr marL="0" indent="0">
              <a:lnSpc>
                <a:spcPct val="150000"/>
              </a:lnSpc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6584722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32FCA9-AAB0-4B0A-9CF7-246770F17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9927" y="347018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Eqikkaaneq</a:t>
            </a:r>
            <a:r>
              <a:rPr lang="da-DK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5C076F8-AAB3-4CE5-B038-B85F57514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9927" y="1672581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da-DK" dirty="0" err="1"/>
              <a:t>Ullumikkut</a:t>
            </a:r>
            <a:r>
              <a:rPr lang="da-DK" dirty="0"/>
              <a:t> </a:t>
            </a:r>
            <a:r>
              <a:rPr lang="da-DK" dirty="0" err="1"/>
              <a:t>suut</a:t>
            </a:r>
            <a:r>
              <a:rPr lang="da-DK" dirty="0"/>
              <a:t> </a:t>
            </a:r>
            <a:r>
              <a:rPr lang="da-DK" dirty="0" err="1"/>
              <a:t>ilikkarpagut</a:t>
            </a:r>
            <a:r>
              <a:rPr lang="da-DK" dirty="0"/>
              <a:t>? </a:t>
            </a:r>
          </a:p>
          <a:p>
            <a:pPr>
              <a:lnSpc>
                <a:spcPct val="200000"/>
              </a:lnSpc>
            </a:pPr>
            <a:r>
              <a:rPr lang="da-DK" dirty="0" err="1"/>
              <a:t>Inuttut</a:t>
            </a:r>
            <a:r>
              <a:rPr lang="da-DK" dirty="0"/>
              <a:t> </a:t>
            </a:r>
            <a:r>
              <a:rPr lang="da-DK" dirty="0" err="1"/>
              <a:t>paasissutissat</a:t>
            </a:r>
            <a:r>
              <a:rPr lang="da-DK" dirty="0"/>
              <a:t>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illersorneqarsinnaappat</a:t>
            </a:r>
            <a:r>
              <a:rPr lang="da-DK" dirty="0"/>
              <a:t>? </a:t>
            </a:r>
          </a:p>
          <a:p>
            <a:pPr>
              <a:lnSpc>
                <a:spcPct val="200000"/>
              </a:lnSpc>
            </a:pPr>
            <a:r>
              <a:rPr lang="da-DK" dirty="0"/>
              <a:t>Suna </a:t>
            </a:r>
            <a:r>
              <a:rPr lang="da-DK" dirty="0" err="1"/>
              <a:t>atorsinnaavarput</a:t>
            </a:r>
            <a:r>
              <a:rPr lang="da-DK" dirty="0"/>
              <a:t>?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da-DK" dirty="0"/>
              <a:t>	</a:t>
            </a:r>
          </a:p>
          <a:p>
            <a:pPr>
              <a:lnSpc>
                <a:spcPct val="200000"/>
              </a:lnSpc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81859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66654D-70F1-4971-AAE6-9B9BA0A60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7728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rgbClr val="E29C00"/>
                </a:solidFill>
              </a:rPr>
              <a:t>Ullormi</a:t>
            </a:r>
            <a:r>
              <a:rPr lang="da-DK" b="1" dirty="0">
                <a:solidFill>
                  <a:srgbClr val="E29C00"/>
                </a:solidFill>
              </a:rPr>
              <a:t> </a:t>
            </a:r>
            <a:r>
              <a:rPr lang="da-DK" b="1" dirty="0" err="1">
                <a:solidFill>
                  <a:srgbClr val="E29C00"/>
                </a:solidFill>
              </a:rPr>
              <a:t>pisussat</a:t>
            </a:r>
            <a:endParaRPr lang="da-DK" b="1" dirty="0"/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AF9FF5AA-5D52-4C61-AEBE-C8B7505FD3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7728" y="1690688"/>
            <a:ext cx="10515600" cy="4351338"/>
          </a:xfrm>
        </p:spPr>
        <p:txBody>
          <a:bodyPr/>
          <a:lstStyle/>
          <a:p>
            <a:r>
              <a:rPr lang="da-DK" dirty="0" err="1"/>
              <a:t>Aallaqqaasiineq</a:t>
            </a:r>
            <a:endParaRPr lang="da-DK" dirty="0"/>
          </a:p>
          <a:p>
            <a:r>
              <a:rPr lang="da-DK" dirty="0" err="1"/>
              <a:t>Sungiusaat</a:t>
            </a:r>
            <a:r>
              <a:rPr lang="da-DK" dirty="0"/>
              <a:t> 1: </a:t>
            </a:r>
          </a:p>
          <a:p>
            <a:pPr lvl="1"/>
            <a:r>
              <a:rPr lang="da-DK" sz="2800" dirty="0" err="1"/>
              <a:t>Imm</a:t>
            </a:r>
            <a:r>
              <a:rPr lang="da-DK" sz="2800" dirty="0"/>
              <a:t>. 1: </a:t>
            </a:r>
            <a:r>
              <a:rPr lang="da-DK" sz="2800" dirty="0" err="1"/>
              <a:t>Digitalikkut</a:t>
            </a:r>
            <a:r>
              <a:rPr lang="da-DK" sz="2800" dirty="0"/>
              <a:t> </a:t>
            </a:r>
            <a:r>
              <a:rPr lang="da-DK" sz="2800" dirty="0" err="1"/>
              <a:t>tumitit</a:t>
            </a:r>
            <a:endParaRPr lang="da-DK" sz="2800" dirty="0"/>
          </a:p>
          <a:p>
            <a:pPr lvl="1"/>
            <a:r>
              <a:rPr lang="da-DK" sz="2800" dirty="0" err="1"/>
              <a:t>Imm</a:t>
            </a:r>
            <a:r>
              <a:rPr lang="da-DK" sz="2800" dirty="0"/>
              <a:t>. 2: Cookies </a:t>
            </a:r>
            <a:r>
              <a:rPr lang="da-DK" sz="2800" dirty="0" err="1"/>
              <a:t>suuppat</a:t>
            </a:r>
            <a:r>
              <a:rPr lang="da-DK" sz="2800" dirty="0"/>
              <a:t>? </a:t>
            </a:r>
          </a:p>
          <a:p>
            <a:r>
              <a:rPr lang="da-DK" dirty="0" err="1"/>
              <a:t>Sungiusaat</a:t>
            </a:r>
            <a:r>
              <a:rPr lang="da-DK" dirty="0"/>
              <a:t> 2: Google </a:t>
            </a:r>
            <a:r>
              <a:rPr lang="da-DK" dirty="0" err="1"/>
              <a:t>suua</a:t>
            </a:r>
            <a:r>
              <a:rPr lang="da-DK" dirty="0"/>
              <a:t>?</a:t>
            </a:r>
          </a:p>
          <a:p>
            <a:r>
              <a:rPr lang="da-DK" dirty="0" err="1"/>
              <a:t>Sungiusaat</a:t>
            </a:r>
            <a:r>
              <a:rPr lang="da-DK" dirty="0"/>
              <a:t> 3: </a:t>
            </a:r>
            <a:r>
              <a:rPr lang="da-DK" dirty="0" err="1"/>
              <a:t>Inuttut</a:t>
            </a:r>
            <a:r>
              <a:rPr lang="da-DK" dirty="0"/>
              <a:t> </a:t>
            </a:r>
            <a:r>
              <a:rPr lang="da-DK" dirty="0" err="1"/>
              <a:t>paasissutissaatitit</a:t>
            </a:r>
            <a:endParaRPr lang="da-DK" dirty="0"/>
          </a:p>
          <a:p>
            <a:r>
              <a:rPr lang="da-DK" dirty="0" err="1"/>
              <a:t>Eqikkaaneq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63807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899E7A-624C-41D0-A0C7-15161E1BA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6372" y="339958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Aallaqqaasiineq</a:t>
            </a:r>
            <a:endParaRPr lang="da-DK" b="1" dirty="0">
              <a:solidFill>
                <a:schemeClr val="accent2"/>
              </a:solidFill>
            </a:endParaRPr>
          </a:p>
        </p:txBody>
      </p:sp>
      <p:pic>
        <p:nvPicPr>
          <p:cNvPr id="3" name="Onlinemedier 2" title="Sikkerhed online introvideo">
            <a:hlinkClick r:id="" action="ppaction://media"/>
            <a:extLst>
              <a:ext uri="{FF2B5EF4-FFF2-40B4-BE49-F238E27FC236}">
                <a16:creationId xmlns:a16="http://schemas.microsoft.com/office/drawing/2014/main" id="{8B12656D-1D7D-408B-BC4A-6819870AB25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635252" y="1475232"/>
            <a:ext cx="7198042" cy="405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11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379"/>
            <a:ext cx="12192000" cy="490618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4908884"/>
            <a:ext cx="12192000" cy="1106905"/>
          </a:xfrm>
        </p:spPr>
        <p:txBody>
          <a:bodyPr>
            <a:noAutofit/>
          </a:bodyPr>
          <a:lstStyle/>
          <a:p>
            <a:pPr algn="ctr"/>
            <a:r>
              <a:rPr lang="da-DK" sz="8000" dirty="0" err="1">
                <a:solidFill>
                  <a:srgbClr val="E29C00"/>
                </a:solidFill>
              </a:rPr>
              <a:t>Digitalikkut</a:t>
            </a:r>
            <a:r>
              <a:rPr lang="da-DK" sz="8000" dirty="0">
                <a:solidFill>
                  <a:srgbClr val="E29C00"/>
                </a:solidFill>
              </a:rPr>
              <a:t> </a:t>
            </a:r>
            <a:r>
              <a:rPr lang="da-DK" sz="8000" dirty="0" err="1">
                <a:solidFill>
                  <a:srgbClr val="E29C00"/>
                </a:solidFill>
              </a:rPr>
              <a:t>tumiliorneq</a:t>
            </a:r>
            <a:endParaRPr lang="da-DK" sz="8000" dirty="0">
              <a:solidFill>
                <a:srgbClr val="E29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57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C67818F-6F23-4FC4-9EA2-19D7A7975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761" y="356736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Digitalimik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tumiliatit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A398FE77-869E-4604-888B-A1CF49DAF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4761" y="1695902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da-DK" dirty="0" err="1"/>
              <a:t>Qalipaanermi</a:t>
            </a:r>
            <a:r>
              <a:rPr lang="da-DK" dirty="0"/>
              <a:t> </a:t>
            </a:r>
            <a:r>
              <a:rPr lang="da-DK" dirty="0" err="1"/>
              <a:t>killingersissummik</a:t>
            </a:r>
            <a:r>
              <a:rPr lang="da-DK" dirty="0"/>
              <a:t> </a:t>
            </a:r>
            <a:r>
              <a:rPr lang="da-DK" dirty="0" err="1"/>
              <a:t>nipputtartumik</a:t>
            </a:r>
            <a:r>
              <a:rPr lang="da-DK" dirty="0"/>
              <a:t> (malertape) klasse </a:t>
            </a:r>
            <a:r>
              <a:rPr lang="da-DK" dirty="0" err="1"/>
              <a:t>akimorlugu</a:t>
            </a:r>
            <a:r>
              <a:rPr lang="da-DK" dirty="0"/>
              <a:t> </a:t>
            </a:r>
            <a:r>
              <a:rPr lang="da-DK" dirty="0" err="1"/>
              <a:t>titarsigit</a:t>
            </a:r>
            <a:r>
              <a:rPr lang="da-DK" dirty="0"/>
              <a:t>.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Titarnerup</a:t>
            </a:r>
            <a:r>
              <a:rPr lang="da-DK" dirty="0"/>
              <a:t> </a:t>
            </a:r>
            <a:r>
              <a:rPr lang="da-DK" dirty="0" err="1"/>
              <a:t>saneraanut</a:t>
            </a:r>
            <a:r>
              <a:rPr lang="da-DK" dirty="0"/>
              <a:t> </a:t>
            </a:r>
            <a:r>
              <a:rPr lang="da-DK" dirty="0" err="1"/>
              <a:t>akileriillusi</a:t>
            </a:r>
            <a:r>
              <a:rPr lang="da-DK" dirty="0"/>
              <a:t> </a:t>
            </a:r>
            <a:r>
              <a:rPr lang="da-DK" dirty="0" err="1"/>
              <a:t>sanileriiaagisi</a:t>
            </a:r>
            <a:r>
              <a:rPr lang="da-DK" dirty="0"/>
              <a:t>.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Ullumi</a:t>
            </a:r>
            <a:r>
              <a:rPr lang="da-DK" dirty="0"/>
              <a:t> </a:t>
            </a:r>
            <a:r>
              <a:rPr lang="da-DK" dirty="0" err="1"/>
              <a:t>sumiiffitit</a:t>
            </a:r>
            <a:r>
              <a:rPr lang="da-DK" dirty="0"/>
              <a:t> </a:t>
            </a:r>
            <a:r>
              <a:rPr lang="da-DK" dirty="0" err="1"/>
              <a:t>tamaasa</a:t>
            </a:r>
            <a:r>
              <a:rPr lang="da-DK" dirty="0"/>
              <a:t> </a:t>
            </a:r>
            <a:r>
              <a:rPr lang="da-DK" dirty="0" err="1"/>
              <a:t>eqqarsaatigikkit</a:t>
            </a:r>
            <a:r>
              <a:rPr lang="da-DK" dirty="0"/>
              <a:t>. </a:t>
            </a:r>
            <a:r>
              <a:rPr lang="da-DK" dirty="0" err="1"/>
              <a:t>Ullaaq</a:t>
            </a:r>
            <a:r>
              <a:rPr lang="da-DK" dirty="0"/>
              <a:t> </a:t>
            </a:r>
            <a:r>
              <a:rPr lang="da-DK" dirty="0" err="1"/>
              <a:t>makinninnit</a:t>
            </a:r>
            <a:r>
              <a:rPr lang="da-DK" dirty="0"/>
              <a:t> </a:t>
            </a:r>
            <a:r>
              <a:rPr lang="da-DK" dirty="0" err="1"/>
              <a:t>sumiiffivit</a:t>
            </a:r>
            <a:r>
              <a:rPr lang="da-DK" dirty="0"/>
              <a:t> </a:t>
            </a:r>
            <a:r>
              <a:rPr lang="da-DK" dirty="0" err="1"/>
              <a:t>amerlassusaat</a:t>
            </a:r>
            <a:r>
              <a:rPr lang="da-DK" dirty="0"/>
              <a:t> </a:t>
            </a:r>
            <a:r>
              <a:rPr lang="da-DK" dirty="0" err="1"/>
              <a:t>malillugit</a:t>
            </a:r>
            <a:r>
              <a:rPr lang="da-DK" dirty="0"/>
              <a:t> </a:t>
            </a:r>
            <a:r>
              <a:rPr lang="da-DK" dirty="0" err="1"/>
              <a:t>tunummut</a:t>
            </a:r>
            <a:r>
              <a:rPr lang="da-DK" dirty="0"/>
              <a:t> </a:t>
            </a:r>
            <a:r>
              <a:rPr lang="da-DK" dirty="0" err="1"/>
              <a:t>alloriartassaatit</a:t>
            </a:r>
            <a:r>
              <a:rPr lang="da-DK" dirty="0"/>
              <a:t>. </a:t>
            </a:r>
            <a:r>
              <a:rPr lang="da-DK" dirty="0" err="1"/>
              <a:t>Sumiiffiit</a:t>
            </a:r>
            <a:r>
              <a:rPr lang="da-DK" dirty="0"/>
              <a:t> </a:t>
            </a:r>
            <a:r>
              <a:rPr lang="da-DK" dirty="0" err="1"/>
              <a:t>kingullerpaaq</a:t>
            </a:r>
            <a:r>
              <a:rPr lang="da-DK" dirty="0"/>
              <a:t> </a:t>
            </a:r>
            <a:r>
              <a:rPr lang="da-DK" dirty="0" err="1"/>
              <a:t>tassaassaaq</a:t>
            </a:r>
            <a:r>
              <a:rPr lang="da-DK" dirty="0"/>
              <a:t> </a:t>
            </a:r>
            <a:r>
              <a:rPr lang="da-DK" dirty="0" err="1"/>
              <a:t>siniffiit</a:t>
            </a:r>
            <a:r>
              <a:rPr lang="da-DK" dirty="0"/>
              <a:t>.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Ullup</a:t>
            </a:r>
            <a:r>
              <a:rPr lang="da-DK" dirty="0"/>
              <a:t> </a:t>
            </a:r>
            <a:r>
              <a:rPr lang="da-DK" dirty="0" err="1"/>
              <a:t>ingerlanerani</a:t>
            </a:r>
            <a:r>
              <a:rPr lang="da-DK" dirty="0"/>
              <a:t> </a:t>
            </a:r>
            <a:r>
              <a:rPr lang="da-DK" dirty="0" err="1"/>
              <a:t>tumiliasi</a:t>
            </a:r>
            <a:r>
              <a:rPr lang="da-DK" dirty="0"/>
              <a:t> </a:t>
            </a:r>
            <a:r>
              <a:rPr lang="da-DK" dirty="0" err="1"/>
              <a:t>oqallisigisigit</a:t>
            </a:r>
            <a:r>
              <a:rPr lang="da-DK" dirty="0"/>
              <a:t>. </a:t>
            </a:r>
          </a:p>
          <a:p>
            <a:pPr marL="0" indent="0">
              <a:buNone/>
            </a:pPr>
            <a:endParaRPr lang="da-DK" dirty="0"/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781177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F4EF67-DCAA-4F46-9837-B33DFC861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200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Digitalimik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tumiliatit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endParaRPr lang="da-DK" b="1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E21F70D-A256-42BB-8893-5E38FA6811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6200" y="1690688"/>
            <a:ext cx="10515600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a-DK" dirty="0" err="1"/>
              <a:t>Internetsimi</a:t>
            </a:r>
            <a:r>
              <a:rPr lang="da-DK" dirty="0"/>
              <a:t> </a:t>
            </a:r>
            <a:r>
              <a:rPr lang="da-DK" dirty="0" err="1"/>
              <a:t>sumiiffitit</a:t>
            </a:r>
            <a:r>
              <a:rPr lang="da-DK" dirty="0"/>
              <a:t> </a:t>
            </a:r>
            <a:r>
              <a:rPr lang="da-DK" dirty="0" err="1"/>
              <a:t>eqqarsaatigikkit</a:t>
            </a:r>
            <a:r>
              <a:rPr lang="da-DK" dirty="0"/>
              <a:t>. </a:t>
            </a:r>
            <a:r>
              <a:rPr lang="da-DK" dirty="0" err="1"/>
              <a:t>Internetsimi</a:t>
            </a:r>
            <a:r>
              <a:rPr lang="da-DK" dirty="0"/>
              <a:t> </a:t>
            </a:r>
            <a:r>
              <a:rPr lang="da-DK" dirty="0" err="1"/>
              <a:t>sumiiffivit</a:t>
            </a:r>
            <a:r>
              <a:rPr lang="da-DK" dirty="0"/>
              <a:t> </a:t>
            </a:r>
            <a:r>
              <a:rPr lang="da-DK" dirty="0" err="1"/>
              <a:t>amerlassusaat</a:t>
            </a:r>
            <a:r>
              <a:rPr lang="da-DK" dirty="0"/>
              <a:t> </a:t>
            </a:r>
            <a:r>
              <a:rPr lang="da-DK" dirty="0" err="1"/>
              <a:t>malillugit</a:t>
            </a:r>
            <a:r>
              <a:rPr lang="da-DK" dirty="0"/>
              <a:t> </a:t>
            </a:r>
            <a:r>
              <a:rPr lang="da-DK" dirty="0" err="1"/>
              <a:t>siumut</a:t>
            </a:r>
            <a:r>
              <a:rPr lang="da-DK" dirty="0"/>
              <a:t> </a:t>
            </a:r>
            <a:r>
              <a:rPr lang="da-DK" dirty="0" err="1"/>
              <a:t>allorit</a:t>
            </a:r>
            <a:r>
              <a:rPr lang="da-DK" dirty="0"/>
              <a:t>. 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Ullup</a:t>
            </a:r>
            <a:r>
              <a:rPr lang="da-DK" dirty="0"/>
              <a:t> </a:t>
            </a:r>
            <a:r>
              <a:rPr lang="da-DK" dirty="0" err="1"/>
              <a:t>ingerlanerani</a:t>
            </a:r>
            <a:r>
              <a:rPr lang="da-DK" dirty="0"/>
              <a:t> </a:t>
            </a:r>
            <a:r>
              <a:rPr lang="da-DK" dirty="0" err="1"/>
              <a:t>digitalimik</a:t>
            </a:r>
            <a:r>
              <a:rPr lang="da-DK" dirty="0"/>
              <a:t> </a:t>
            </a:r>
            <a:r>
              <a:rPr lang="da-DK" dirty="0" err="1"/>
              <a:t>tumiliornisi</a:t>
            </a:r>
            <a:r>
              <a:rPr lang="da-DK" dirty="0"/>
              <a:t> </a:t>
            </a:r>
            <a:r>
              <a:rPr lang="da-DK" dirty="0" err="1"/>
              <a:t>oqallisigisigit</a:t>
            </a:r>
            <a:r>
              <a:rPr lang="da-DK" dirty="0"/>
              <a:t>.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808729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BE5BC7-E71C-4F04-8482-22F80BE4C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034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Digitalimik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tumiliatit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endParaRPr lang="da-DK" b="1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19BC8EB-B3AD-4CCE-B18C-F169DA34EE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8034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da-DK" dirty="0" err="1"/>
              <a:t>Digitalimik</a:t>
            </a:r>
            <a:r>
              <a:rPr lang="da-DK" dirty="0"/>
              <a:t> </a:t>
            </a:r>
            <a:r>
              <a:rPr lang="da-DK" dirty="0" err="1"/>
              <a:t>tumiliatit</a:t>
            </a:r>
            <a:r>
              <a:rPr lang="da-DK" dirty="0"/>
              <a:t> </a:t>
            </a:r>
            <a:r>
              <a:rPr lang="da-DK" dirty="0" err="1"/>
              <a:t>ikippat</a:t>
            </a:r>
            <a:r>
              <a:rPr lang="da-DK" dirty="0"/>
              <a:t> </a:t>
            </a:r>
            <a:r>
              <a:rPr lang="da-DK" dirty="0" err="1"/>
              <a:t>amerlappalluunniit</a:t>
            </a:r>
            <a:r>
              <a:rPr lang="da-DK" dirty="0"/>
              <a:t>?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Digitalimik</a:t>
            </a:r>
            <a:r>
              <a:rPr lang="da-DK" dirty="0"/>
              <a:t> </a:t>
            </a:r>
            <a:r>
              <a:rPr lang="da-DK" dirty="0" err="1"/>
              <a:t>tumiliat</a:t>
            </a:r>
            <a:r>
              <a:rPr lang="da-DK" dirty="0"/>
              <a:t> </a:t>
            </a:r>
            <a:r>
              <a:rPr lang="da-DK" dirty="0" err="1"/>
              <a:t>tumiviillu</a:t>
            </a:r>
            <a:r>
              <a:rPr lang="da-DK" dirty="0"/>
              <a:t> </a:t>
            </a:r>
            <a:r>
              <a:rPr lang="da-DK" dirty="0" err="1"/>
              <a:t>suut</a:t>
            </a:r>
            <a:r>
              <a:rPr lang="da-DK" dirty="0"/>
              <a:t> </a:t>
            </a:r>
            <a:r>
              <a:rPr lang="da-DK" dirty="0" err="1"/>
              <a:t>assigiinngisuutigaat</a:t>
            </a:r>
            <a:r>
              <a:rPr lang="da-DK" dirty="0"/>
              <a:t>? 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Tumit</a:t>
            </a:r>
            <a:r>
              <a:rPr lang="da-DK" dirty="0"/>
              <a:t> </a:t>
            </a:r>
            <a:r>
              <a:rPr lang="da-DK" dirty="0" err="1"/>
              <a:t>suut</a:t>
            </a:r>
            <a:r>
              <a:rPr lang="da-DK" dirty="0"/>
              <a:t> </a:t>
            </a:r>
            <a:r>
              <a:rPr lang="da-DK" dirty="0" err="1"/>
              <a:t>toqqorneqartarpat</a:t>
            </a:r>
            <a:r>
              <a:rPr lang="da-DK" dirty="0"/>
              <a:t>, </a:t>
            </a:r>
            <a:r>
              <a:rPr lang="da-DK" dirty="0" err="1"/>
              <a:t>qanorlu</a:t>
            </a:r>
            <a:r>
              <a:rPr lang="da-DK" dirty="0"/>
              <a:t> </a:t>
            </a:r>
            <a:r>
              <a:rPr lang="da-DK" dirty="0" err="1"/>
              <a:t>isumaqarpa</a:t>
            </a:r>
            <a:r>
              <a:rPr lang="da-DK" dirty="0"/>
              <a:t>?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Digitalimik</a:t>
            </a:r>
            <a:r>
              <a:rPr lang="da-DK" dirty="0"/>
              <a:t> </a:t>
            </a:r>
            <a:r>
              <a:rPr lang="da-DK" dirty="0" err="1"/>
              <a:t>tumiliat</a:t>
            </a:r>
            <a:r>
              <a:rPr lang="da-DK" dirty="0"/>
              <a:t> </a:t>
            </a:r>
            <a:r>
              <a:rPr lang="da-DK" dirty="0" err="1"/>
              <a:t>toqqorneqartarnerat</a:t>
            </a:r>
            <a:r>
              <a:rPr lang="da-DK" dirty="0"/>
              <a:t>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isumaqarpa</a:t>
            </a:r>
            <a:r>
              <a:rPr lang="da-DK" dirty="0"/>
              <a:t>?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Sunamita</a:t>
            </a:r>
            <a:r>
              <a:rPr lang="da-DK" dirty="0"/>
              <a:t> </a:t>
            </a:r>
            <a:r>
              <a:rPr lang="da-DK" dirty="0" err="1"/>
              <a:t>pissutigalugu</a:t>
            </a:r>
            <a:r>
              <a:rPr lang="da-DK" dirty="0"/>
              <a:t> </a:t>
            </a:r>
            <a:r>
              <a:rPr lang="da-DK" dirty="0" err="1"/>
              <a:t>digitalimik</a:t>
            </a:r>
            <a:r>
              <a:rPr lang="da-DK" dirty="0"/>
              <a:t> </a:t>
            </a:r>
            <a:r>
              <a:rPr lang="da-DK" dirty="0" err="1"/>
              <a:t>tumiliat</a:t>
            </a:r>
            <a:r>
              <a:rPr lang="da-DK" dirty="0"/>
              <a:t> </a:t>
            </a:r>
            <a:r>
              <a:rPr lang="da-DK" dirty="0" err="1"/>
              <a:t>toqqorneqartarpat</a:t>
            </a:r>
            <a:r>
              <a:rPr lang="da-DK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755671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53375D-1BFD-485D-9496-C91DBB6BA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980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Digitalimik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tumiliatit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endParaRPr lang="da-DK" b="1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3B487C9-4803-4A59-A679-8BA335852B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8980" y="1690688"/>
            <a:ext cx="10515600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da-DK" dirty="0" err="1"/>
              <a:t>Titartakkani</a:t>
            </a:r>
            <a:r>
              <a:rPr lang="da-DK" dirty="0"/>
              <a:t> </a:t>
            </a:r>
            <a:r>
              <a:rPr lang="da-DK" dirty="0" err="1"/>
              <a:t>tulleriinni</a:t>
            </a:r>
            <a:r>
              <a:rPr lang="da-DK" dirty="0"/>
              <a:t> </a:t>
            </a:r>
            <a:r>
              <a:rPr lang="da-DK" dirty="0" err="1"/>
              <a:t>internetsimi</a:t>
            </a:r>
            <a:r>
              <a:rPr lang="da-DK" dirty="0"/>
              <a:t> </a:t>
            </a:r>
            <a:r>
              <a:rPr lang="da-DK" dirty="0" err="1"/>
              <a:t>cookiesit</a:t>
            </a:r>
            <a:r>
              <a:rPr lang="da-DK" dirty="0"/>
              <a:t> </a:t>
            </a:r>
            <a:r>
              <a:rPr lang="da-DK" dirty="0" err="1"/>
              <a:t>pillugit</a:t>
            </a:r>
            <a:r>
              <a:rPr lang="da-DK" dirty="0"/>
              <a:t> </a:t>
            </a:r>
            <a:r>
              <a:rPr lang="da-DK" dirty="0" err="1"/>
              <a:t>atuarit</a:t>
            </a:r>
            <a:r>
              <a:rPr lang="da-DK" dirty="0"/>
              <a:t>.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Ujaasinisi</a:t>
            </a:r>
            <a:r>
              <a:rPr lang="da-DK" dirty="0"/>
              <a:t> </a:t>
            </a:r>
            <a:r>
              <a:rPr lang="da-DK" dirty="0" err="1"/>
              <a:t>internetsip</a:t>
            </a:r>
            <a:r>
              <a:rPr lang="da-DK" dirty="0"/>
              <a:t> </a:t>
            </a:r>
            <a:r>
              <a:rPr lang="da-DK" dirty="0" err="1"/>
              <a:t>tulluarsarfigisarai</a:t>
            </a:r>
            <a:r>
              <a:rPr lang="da-DK" dirty="0"/>
              <a:t> </a:t>
            </a:r>
            <a:r>
              <a:rPr lang="da-DK" dirty="0" err="1"/>
              <a:t>malugaasiuk</a:t>
            </a:r>
            <a:r>
              <a:rPr lang="da-DK" dirty="0"/>
              <a:t>?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Eqqarsaatiginikuuisiuk</a:t>
            </a:r>
            <a:r>
              <a:rPr lang="da-DK" dirty="0"/>
              <a:t> </a:t>
            </a:r>
            <a:r>
              <a:rPr lang="da-DK" dirty="0" err="1"/>
              <a:t>cookiesinut</a:t>
            </a:r>
            <a:r>
              <a:rPr lang="da-DK" dirty="0"/>
              <a:t> ”ja” / ”accepter” </a:t>
            </a:r>
            <a:r>
              <a:rPr lang="da-DK" dirty="0" err="1"/>
              <a:t>tooraangassigit</a:t>
            </a:r>
            <a:r>
              <a:rPr lang="da-DK" dirty="0"/>
              <a:t> </a:t>
            </a:r>
            <a:r>
              <a:rPr lang="da-DK" dirty="0" err="1"/>
              <a:t>susoqartarnersoq</a:t>
            </a:r>
            <a:r>
              <a:rPr lang="da-DK" dirty="0"/>
              <a:t>? 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Kikkut</a:t>
            </a:r>
            <a:r>
              <a:rPr lang="da-DK" dirty="0"/>
              <a:t> </a:t>
            </a:r>
            <a:r>
              <a:rPr lang="da-DK" dirty="0" err="1"/>
              <a:t>paasissutissaatissinnik</a:t>
            </a:r>
            <a:r>
              <a:rPr lang="da-DK" dirty="0"/>
              <a:t> </a:t>
            </a:r>
            <a:r>
              <a:rPr lang="da-DK" dirty="0" err="1"/>
              <a:t>soqutiginnippat</a:t>
            </a:r>
            <a:r>
              <a:rPr lang="da-DK" dirty="0"/>
              <a:t>?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dirty="0"/>
              <a:t>	</a:t>
            </a:r>
          </a:p>
          <a:p>
            <a:pPr>
              <a:lnSpc>
                <a:spcPct val="150000"/>
              </a:lnSpc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775131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08788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da-DK" sz="8000" dirty="0" err="1">
                <a:solidFill>
                  <a:srgbClr val="E29C00"/>
                </a:solidFill>
              </a:rPr>
              <a:t>Googlep</a:t>
            </a:r>
            <a:r>
              <a:rPr lang="da-DK" sz="8000" dirty="0">
                <a:solidFill>
                  <a:srgbClr val="E29C00"/>
                </a:solidFill>
              </a:rPr>
              <a:t> </a:t>
            </a:r>
            <a:r>
              <a:rPr lang="da-DK" sz="8000" dirty="0" err="1">
                <a:solidFill>
                  <a:srgbClr val="E29C00"/>
                </a:solidFill>
              </a:rPr>
              <a:t>suut</a:t>
            </a:r>
            <a:r>
              <a:rPr lang="da-DK" sz="8000" dirty="0">
                <a:solidFill>
                  <a:srgbClr val="E29C00"/>
                </a:solidFill>
              </a:rPr>
              <a:t> </a:t>
            </a:r>
            <a:r>
              <a:rPr lang="da-DK" sz="8000" dirty="0" err="1">
                <a:solidFill>
                  <a:srgbClr val="E29C00"/>
                </a:solidFill>
              </a:rPr>
              <a:t>ilisimavai</a:t>
            </a:r>
            <a:r>
              <a:rPr lang="da-DK" sz="8000" dirty="0">
                <a:solidFill>
                  <a:srgbClr val="E29C00"/>
                </a:solidFill>
              </a:rPr>
              <a:t>?  </a:t>
            </a:r>
          </a:p>
        </p:txBody>
      </p:sp>
      <p:pic>
        <p:nvPicPr>
          <p:cNvPr id="9" name="Picture 2" descr="https://scontent-bru2-1.xx.fbcdn.net/hphotos-xfp1/t31.0-8/11187179_10153341428667904_4206658670799795061_o.jpg"/>
          <p:cNvPicPr>
            <a:picLocks noChangeAspect="1"/>
          </p:cNvPicPr>
          <p:nvPr/>
        </p:nvPicPr>
        <p:blipFill>
          <a:blip r:embed="rId3"/>
          <a:srcRect t="7482" b="20228"/>
          <a:stretch>
            <a:fillRect/>
          </a:stretch>
        </p:blipFill>
        <p:spPr>
          <a:xfrm>
            <a:off x="0" y="0"/>
            <a:ext cx="12192000" cy="4808788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13774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71F33B7F73E424A8C1FBCD3CB93AE21" ma:contentTypeVersion="8" ma:contentTypeDescription="Opret et nyt dokument." ma:contentTypeScope="" ma:versionID="16d64ecb3849de2743d243e5e5b02056">
  <xsd:schema xmlns:xsd="http://www.w3.org/2001/XMLSchema" xmlns:xs="http://www.w3.org/2001/XMLSchema" xmlns:p="http://schemas.microsoft.com/office/2006/metadata/properties" xmlns:ns2="d359267e-3c5c-436a-8276-b40654fb4592" xmlns:ns3="64bbb75e-a043-4fb9-b75e-497beddbdbaa" targetNamespace="http://schemas.microsoft.com/office/2006/metadata/properties" ma:root="true" ma:fieldsID="10e6f7da0c492a0f3b4b2522f28b0b78" ns2:_="" ns3:_="">
    <xsd:import namespace="d359267e-3c5c-436a-8276-b40654fb4592"/>
    <xsd:import namespace="64bbb75e-a043-4fb9-b75e-497beddbdb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59267e-3c5c-436a-8276-b40654fb45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bbb75e-a043-4fb9-b75e-497beddbdba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bbb75e-a043-4fb9-b75e-497beddbdbaa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99D234D0-E4A3-4B1C-8F81-1EC0B6B922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59267e-3c5c-436a-8276-b40654fb4592"/>
    <ds:schemaRef ds:uri="64bbb75e-a043-4fb9-b75e-497beddbdba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440BA71-EA4E-4B97-842A-2F4145EF888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FBAD37A-8CB7-4C08-8102-6CDFCAEA9EC4}">
  <ds:schemaRefs>
    <ds:schemaRef ds:uri="http://schemas.microsoft.com/office/2006/metadata/properties"/>
    <ds:schemaRef ds:uri="http://purl.org/dc/terms/"/>
    <ds:schemaRef ds:uri="64bbb75e-a043-4fb9-b75e-497beddbdbaa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d359267e-3c5c-436a-8276-b40654fb4592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</TotalTime>
  <Words>497</Words>
  <Application>Microsoft Office PowerPoint</Application>
  <PresentationFormat>Widescreen</PresentationFormat>
  <Paragraphs>90</Paragraphs>
  <Slides>18</Slides>
  <Notes>7</Notes>
  <HiddenSlides>0</HiddenSlides>
  <MMClips>1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PowerPoint-præsentation</vt:lpstr>
      <vt:lpstr>Ullormi pisussat</vt:lpstr>
      <vt:lpstr>Aallaqqaasiineq</vt:lpstr>
      <vt:lpstr>Digitalikkut tumiliorneq</vt:lpstr>
      <vt:lpstr>Digitalimik tumiliatit </vt:lpstr>
      <vt:lpstr>Digitalimik tumiliatit </vt:lpstr>
      <vt:lpstr>Digitalimik tumiliatit </vt:lpstr>
      <vt:lpstr>Digitalimik tumiliatit </vt:lpstr>
      <vt:lpstr>Googlep suut ilisimavai?  </vt:lpstr>
      <vt:lpstr>Googlep suut ilisimavai? </vt:lpstr>
      <vt:lpstr>Googlep suut ilisimavai? </vt:lpstr>
      <vt:lpstr>Googlep suut ilisimavai? </vt:lpstr>
      <vt:lpstr>Fake news</vt:lpstr>
      <vt:lpstr>Fake news – Nutaarsiassat eqqunngitsut</vt:lpstr>
      <vt:lpstr>Fake news – Nutaarsiassat eqqunngitsut qanoq ilisarisinnaavakka?</vt:lpstr>
      <vt:lpstr>Inuttut paasissutissaatitit</vt:lpstr>
      <vt:lpstr>Inuttut paasissutissat</vt:lpstr>
      <vt:lpstr>Eqikkaaneq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Isak Perotti</dc:creator>
  <cp:lastModifiedBy>Anna Maria Bertouch-Lehn</cp:lastModifiedBy>
  <cp:revision>30</cp:revision>
  <dcterms:created xsi:type="dcterms:W3CDTF">2017-02-20T13:10:47Z</dcterms:created>
  <dcterms:modified xsi:type="dcterms:W3CDTF">2020-08-28T09:32:32Z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0x010100071F33B7F73E424A8C1FBCD3CB93AE21</vt:lpwstr>
  </property>
  <property fmtid="{D5CDD505-2E9C-101B-9397-08002B2CF9AE}" pid="3" name="_dlc_DocIdItemGuid">
    <vt:lpwstr>ed56ca5e-0272-4b16-b555-ca37448f0ab4</vt:lpwstr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emplateUrl">
    <vt:lpwstr/>
  </property>
  <property fmtid="{D5CDD505-2E9C-101B-9397-08002B2CF9AE}" pid="7" name="ComplianceAssetId">
    <vt:lpwstr/>
  </property>
</Properties>
</file>