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6" r:id="rId5"/>
    <p:sldId id="257" r:id="rId6"/>
    <p:sldId id="258" r:id="rId7"/>
    <p:sldId id="259" r:id="rId8"/>
    <p:sldId id="273" r:id="rId9"/>
    <p:sldId id="270" r:id="rId10"/>
    <p:sldId id="262" r:id="rId11"/>
    <p:sldId id="269" r:id="rId12"/>
    <p:sldId id="260" r:id="rId13"/>
    <p:sldId id="264" r:id="rId14"/>
    <p:sldId id="271" r:id="rId15"/>
    <p:sldId id="263" r:id="rId16"/>
    <p:sldId id="266" r:id="rId17"/>
    <p:sldId id="275" r:id="rId18"/>
    <p:sldId id="265" r:id="rId19"/>
    <p:sldId id="274" r:id="rId20"/>
    <p:sldId id="268" r:id="rId21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C9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26DDD3-A676-42EC-8864-9D1DCF5E9BBB}" v="50" dt="2018-11-19T08:23:27.4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974" autoAdjust="0"/>
  </p:normalViewPr>
  <p:slideViewPr>
    <p:cSldViewPr snapToGrid="0">
      <p:cViewPr varScale="1">
        <p:scale>
          <a:sx n="147" d="100"/>
          <a:sy n="147" d="100"/>
        </p:scale>
        <p:origin x="82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ob Piil" userId="6fd59dcd-074c-46c6-9b39-0b5451c8da85" providerId="ADAL" clId="{B326DDD3-A676-42EC-8864-9D1DCF5E9BBB}"/>
    <pc:docChg chg="custSel modSld">
      <pc:chgData name="Jacob Piil" userId="6fd59dcd-074c-46c6-9b39-0b5451c8da85" providerId="ADAL" clId="{B326DDD3-A676-42EC-8864-9D1DCF5E9BBB}" dt="2018-11-19T08:23:27.498" v="48" actId="1076"/>
      <pc:docMkLst>
        <pc:docMk/>
      </pc:docMkLst>
      <pc:sldChg chg="addSp delSp modSp">
        <pc:chgData name="Jacob Piil" userId="6fd59dcd-074c-46c6-9b39-0b5451c8da85" providerId="ADAL" clId="{B326DDD3-A676-42EC-8864-9D1DCF5E9BBB}" dt="2018-11-19T08:23:27.498" v="48" actId="1076"/>
        <pc:sldMkLst>
          <pc:docMk/>
          <pc:sldMk cId="437115256" sldId="258"/>
        </pc:sldMkLst>
        <pc:spChg chg="add mod">
          <ac:chgData name="Jacob Piil" userId="6fd59dcd-074c-46c6-9b39-0b5451c8da85" providerId="ADAL" clId="{B326DDD3-A676-42EC-8864-9D1DCF5E9BBB}" dt="2018-11-19T08:23:12.215" v="36" actId="6549"/>
          <ac:spMkLst>
            <pc:docMk/>
            <pc:sldMk cId="437115256" sldId="258"/>
            <ac:spMk id="3" creationId="{08F4BCD3-7115-4756-A576-37C34BD3C46F}"/>
          </ac:spMkLst>
        </pc:spChg>
        <pc:spChg chg="add mod">
          <ac:chgData name="Jacob Piil" userId="6fd59dcd-074c-46c6-9b39-0b5451c8da85" providerId="ADAL" clId="{B326DDD3-A676-42EC-8864-9D1DCF5E9BBB}" dt="2018-11-19T08:23:27.498" v="48" actId="1076"/>
          <ac:spMkLst>
            <pc:docMk/>
            <pc:sldMk cId="437115256" sldId="258"/>
            <ac:spMk id="4" creationId="{6DEC3A86-9C80-47AA-BA6A-61C05E70DBB9}"/>
          </ac:spMkLst>
        </pc:spChg>
        <pc:picChg chg="del">
          <ac:chgData name="Jacob Piil" userId="6fd59dcd-074c-46c6-9b39-0b5451c8da85" providerId="ADAL" clId="{B326DDD3-A676-42EC-8864-9D1DCF5E9BBB}" dt="2018-11-19T08:22:47.221" v="0" actId="478"/>
          <ac:picMkLst>
            <pc:docMk/>
            <pc:sldMk cId="437115256" sldId="258"/>
            <ac:picMk id="6" creationId="{57FE07C5-B343-458C-8704-8C0A0503CC17}"/>
          </ac:picMkLst>
        </pc:picChg>
      </pc:sldChg>
    </pc:docChg>
  </pc:docChgLst>
  <pc:docChgLst>
    <pc:chgData name="Anne Stoustrup Jakobsen" userId="46b21ede-8965-4ef6-8a93-cab8cebd054c" providerId="ADAL" clId="{0DD363B6-4D9B-4AAE-93D1-76E5CD9961AB}"/>
    <pc:docChg chg="modSld">
      <pc:chgData name="Anne Stoustrup Jakobsen" userId="46b21ede-8965-4ef6-8a93-cab8cebd054c" providerId="ADAL" clId="{0DD363B6-4D9B-4AAE-93D1-76E5CD9961AB}" dt="2018-09-10T13:03:30.658" v="50" actId="20577"/>
      <pc:docMkLst>
        <pc:docMk/>
      </pc:docMkLst>
      <pc:sldChg chg="modNotesTx">
        <pc:chgData name="Anne Stoustrup Jakobsen" userId="46b21ede-8965-4ef6-8a93-cab8cebd054c" providerId="ADAL" clId="{0DD363B6-4D9B-4AAE-93D1-76E5CD9961AB}" dt="2018-09-10T13:03:30.658" v="50" actId="20577"/>
        <pc:sldMkLst>
          <pc:docMk/>
          <pc:sldMk cId="2809671070" sldId="2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7F336D-DFB7-46D8-80E8-B2FAABF32677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61B57-C4EF-4D48-B36B-F2EEDA3C92D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702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98789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Dobbeltklik på den sorte boks for at starte videoen. </a:t>
            </a:r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5784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Øvelsen forklares, og papirerne deles ud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7667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1518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Dobbeltklik på skærmen for at afspille video 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337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74244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1829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3131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315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3842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0358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7203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962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071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73839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5352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5481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D9E37-DD48-4AF7-A917-A50CC50D41B6}" type="datetimeFigureOut">
              <a:rPr lang="da-DK" smtClean="0"/>
              <a:t>25-08-2020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Rectangle: Rounded Corners 6"/>
          <p:cNvSpPr/>
          <p:nvPr userDrawn="1"/>
        </p:nvSpPr>
        <p:spPr>
          <a:xfrm>
            <a:off x="35025" y="6090405"/>
            <a:ext cx="10098190" cy="67738"/>
          </a:xfrm>
          <a:prstGeom prst="roundRect">
            <a:avLst/>
          </a:prstGeom>
          <a:solidFill>
            <a:srgbClr val="7DC9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2302"/>
          <a:stretch/>
        </p:blipFill>
        <p:spPr>
          <a:xfrm>
            <a:off x="10025150" y="4606868"/>
            <a:ext cx="2067252" cy="2191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10800000">
            <a:off x="10409733" y="5638"/>
            <a:ext cx="1781175" cy="1552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8467" y="0"/>
            <a:ext cx="1428750" cy="368617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6"/>
          <a:srcRect t="11918"/>
          <a:stretch/>
        </p:blipFill>
        <p:spPr>
          <a:xfrm>
            <a:off x="-8467" y="6158143"/>
            <a:ext cx="3458104" cy="63969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90" y="5480823"/>
            <a:ext cx="1448573" cy="138850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8" b="23681"/>
          <a:stretch/>
        </p:blipFill>
        <p:spPr>
          <a:xfrm>
            <a:off x="9040295" y="5745561"/>
            <a:ext cx="1352907" cy="8590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01" y="5612681"/>
            <a:ext cx="1393100" cy="14000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551" y="5472981"/>
            <a:ext cx="1392399" cy="144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11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player.vimeo.com/video/413923960?app_id=122963" TargetMode="Externa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player.vimeo.com/video/413923540?app_id=122963" TargetMode="Externa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1A865FA-D41F-428E-BA52-6D930A0F3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0875"/>
            <a:ext cx="10515600" cy="794064"/>
          </a:xfrm>
          <a:solidFill>
            <a:schemeClr val="tx1">
              <a:alpha val="60000"/>
            </a:schemeClr>
          </a:solidFill>
        </p:spPr>
        <p:txBody>
          <a:bodyPr>
            <a:normAutofit/>
          </a:bodyPr>
          <a:lstStyle/>
          <a:p>
            <a:r>
              <a:rPr lang="da-DK" dirty="0" err="1">
                <a:solidFill>
                  <a:schemeClr val="bg1"/>
                </a:solidFill>
              </a:rPr>
              <a:t>Lse</a:t>
            </a:r>
            <a:r>
              <a:rPr lang="da-DK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558B50C3-A315-4BD4-A1CB-A04893719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" t="3706" b="-1"/>
          <a:stretch/>
        </p:blipFill>
        <p:spPr>
          <a:xfrm>
            <a:off x="1012760" y="-27293"/>
            <a:ext cx="9934406" cy="6815494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96E77854-E3BD-4539-B54B-D4E859E8E6FB}"/>
              </a:ext>
            </a:extLst>
          </p:cNvPr>
          <p:cNvSpPr/>
          <p:nvPr/>
        </p:nvSpPr>
        <p:spPr>
          <a:xfrm>
            <a:off x="-63867" y="-114793"/>
            <a:ext cx="1339985" cy="6044146"/>
          </a:xfrm>
          <a:prstGeom prst="rect">
            <a:avLst/>
          </a:prstGeom>
          <a:solidFill>
            <a:srgbClr val="AFD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14730F79-3AE5-44A1-80CE-0A5142F1AA7F}"/>
              </a:ext>
            </a:extLst>
          </p:cNvPr>
          <p:cNvSpPr/>
          <p:nvPr/>
        </p:nvSpPr>
        <p:spPr>
          <a:xfrm>
            <a:off x="10934974" y="-71577"/>
            <a:ext cx="1394459" cy="6031706"/>
          </a:xfrm>
          <a:prstGeom prst="rect">
            <a:avLst/>
          </a:prstGeom>
          <a:solidFill>
            <a:srgbClr val="5BA5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65D8B9CF-2935-4C5F-8A2B-DF1433F2BD52}"/>
              </a:ext>
            </a:extLst>
          </p:cNvPr>
          <p:cNvSpPr/>
          <p:nvPr/>
        </p:nvSpPr>
        <p:spPr>
          <a:xfrm>
            <a:off x="-36466" y="5944453"/>
            <a:ext cx="1460532" cy="8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EA3B4365-2AB6-4322-AEE8-D4FD3D9561C5}"/>
              </a:ext>
            </a:extLst>
          </p:cNvPr>
          <p:cNvSpPr/>
          <p:nvPr/>
        </p:nvSpPr>
        <p:spPr>
          <a:xfrm>
            <a:off x="10822898" y="5947028"/>
            <a:ext cx="1518727" cy="9259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dirty="0"/>
              <a:t>0</a:t>
            </a:r>
          </a:p>
        </p:txBody>
      </p:sp>
      <p:sp>
        <p:nvSpPr>
          <p:cNvPr id="13" name="Tekstfelt 12">
            <a:extLst>
              <a:ext uri="{FF2B5EF4-FFF2-40B4-BE49-F238E27FC236}">
                <a16:creationId xmlns:a16="http://schemas.microsoft.com/office/drawing/2014/main" id="{1D0165B7-BF51-4BCB-B4D3-FE4ED1183028}"/>
              </a:ext>
            </a:extLst>
          </p:cNvPr>
          <p:cNvSpPr txBox="1"/>
          <p:nvPr/>
        </p:nvSpPr>
        <p:spPr>
          <a:xfrm>
            <a:off x="1257026" y="-114793"/>
            <a:ext cx="92529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6600" b="1" dirty="0" err="1"/>
              <a:t>Nipi</a:t>
            </a:r>
            <a:r>
              <a:rPr lang="da-DK" sz="6600" b="1" dirty="0"/>
              <a:t> </a:t>
            </a:r>
            <a:r>
              <a:rPr lang="da-DK" sz="6600" b="1" dirty="0" err="1"/>
              <a:t>tusarnersoq</a:t>
            </a:r>
            <a:endParaRPr lang="da-DK" sz="6600" b="1" dirty="0"/>
          </a:p>
        </p:txBody>
      </p:sp>
    </p:spTree>
    <p:extLst>
      <p:ext uri="{BB962C8B-B14F-4D97-AF65-F5344CB8AC3E}">
        <p14:creationId xmlns:p14="http://schemas.microsoft.com/office/powerpoint/2010/main" val="4247737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8000" dirty="0" err="1">
                <a:solidFill>
                  <a:srgbClr val="E29C00"/>
                </a:solidFill>
              </a:rPr>
              <a:t>Emojinik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ilisimasalik</a:t>
            </a:r>
            <a:endParaRPr lang="da-DK" sz="8000" dirty="0">
              <a:solidFill>
                <a:srgbClr val="E29C00"/>
              </a:solidFill>
            </a:endParaRPr>
          </a:p>
        </p:txBody>
      </p:sp>
      <p:pic>
        <p:nvPicPr>
          <p:cNvPr id="9" name="Picture 2" descr="https://scontent-bru2-1.xx.fbcdn.net/hphotos-xfp1/t31.0-8/11187179_10153341428667904_4206658670799795061_o.jpg"/>
          <p:cNvPicPr>
            <a:picLocks noChangeAspect="1"/>
          </p:cNvPicPr>
          <p:nvPr/>
        </p:nvPicPr>
        <p:blipFill>
          <a:blip r:embed="rId3"/>
          <a:srcRect t="7482" b="20228"/>
          <a:stretch>
            <a:fillRect/>
          </a:stretch>
        </p:blipFill>
        <p:spPr>
          <a:xfrm>
            <a:off x="0" y="0"/>
            <a:ext cx="12192000" cy="480878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13774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105A99-6DEB-4BE7-AA3D-5CD37DBE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635" y="338230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Emojinik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ilisimasalik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E6294A2-B169-4C99-A8E1-CF09C844B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635" y="1687512"/>
            <a:ext cx="10515600" cy="4351338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da-DK" dirty="0" err="1"/>
              <a:t>Emoji</a:t>
            </a:r>
            <a:r>
              <a:rPr lang="da-DK" dirty="0"/>
              <a:t> </a:t>
            </a:r>
            <a:r>
              <a:rPr lang="da-DK" dirty="0" err="1"/>
              <a:t>takuuk</a:t>
            </a:r>
            <a:r>
              <a:rPr lang="da-DK" dirty="0"/>
              <a:t>.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isumaqarsoraajuk</a:t>
            </a:r>
            <a:r>
              <a:rPr lang="da-DK" dirty="0"/>
              <a:t>? </a:t>
            </a:r>
          </a:p>
          <a:p>
            <a:pPr lvl="1">
              <a:lnSpc>
                <a:spcPct val="150000"/>
              </a:lnSpc>
            </a:pPr>
            <a:r>
              <a:rPr lang="da-DK" dirty="0" err="1"/>
              <a:t>Allaffissami</a:t>
            </a:r>
            <a:r>
              <a:rPr lang="da-DK" dirty="0"/>
              <a:t> </a:t>
            </a:r>
            <a:r>
              <a:rPr lang="da-DK" dirty="0" err="1"/>
              <a:t>qorsummi</a:t>
            </a:r>
            <a:r>
              <a:rPr lang="da-DK" dirty="0"/>
              <a:t> </a:t>
            </a:r>
            <a:r>
              <a:rPr lang="da-DK" dirty="0" err="1"/>
              <a:t>emojip</a:t>
            </a:r>
            <a:r>
              <a:rPr lang="da-DK" dirty="0"/>
              <a:t> </a:t>
            </a:r>
            <a:r>
              <a:rPr lang="da-DK" dirty="0" err="1"/>
              <a:t>isumaa</a:t>
            </a:r>
            <a:r>
              <a:rPr lang="da-DK" dirty="0"/>
              <a:t> </a:t>
            </a:r>
            <a:r>
              <a:rPr lang="da-DK" dirty="0" err="1"/>
              <a:t>allaguk</a:t>
            </a:r>
            <a:r>
              <a:rPr lang="da-DK" dirty="0"/>
              <a:t>. </a:t>
            </a:r>
            <a:r>
              <a:rPr lang="da-DK" dirty="0" err="1"/>
              <a:t>Emojit</a:t>
            </a:r>
            <a:r>
              <a:rPr lang="da-DK" dirty="0"/>
              <a:t> </a:t>
            </a:r>
            <a:r>
              <a:rPr lang="da-DK" dirty="0" err="1"/>
              <a:t>tamakkerlugit</a:t>
            </a:r>
            <a:r>
              <a:rPr lang="da-DK" dirty="0"/>
              <a:t> </a:t>
            </a:r>
            <a:r>
              <a:rPr lang="da-DK" dirty="0" err="1"/>
              <a:t>allakkit</a:t>
            </a:r>
            <a:r>
              <a:rPr lang="da-DK" dirty="0"/>
              <a:t>.</a:t>
            </a:r>
          </a:p>
          <a:p>
            <a:pPr lvl="0">
              <a:lnSpc>
                <a:spcPct val="150000"/>
              </a:lnSpc>
            </a:pPr>
            <a:r>
              <a:rPr lang="da-DK" dirty="0" err="1"/>
              <a:t>Atuaqatigiit</a:t>
            </a:r>
            <a:r>
              <a:rPr lang="da-DK" dirty="0"/>
              <a:t> </a:t>
            </a:r>
            <a:r>
              <a:rPr lang="da-DK" dirty="0" err="1"/>
              <a:t>akornanni</a:t>
            </a:r>
            <a:r>
              <a:rPr lang="da-DK" dirty="0"/>
              <a:t> </a:t>
            </a:r>
            <a:r>
              <a:rPr lang="da-DK" dirty="0" err="1"/>
              <a:t>ingerlaarlutit</a:t>
            </a:r>
            <a:r>
              <a:rPr lang="da-DK" dirty="0"/>
              <a:t> </a:t>
            </a:r>
            <a:r>
              <a:rPr lang="da-DK" dirty="0" err="1"/>
              <a:t>atuaqativit</a:t>
            </a:r>
            <a:r>
              <a:rPr lang="da-DK" dirty="0"/>
              <a:t> </a:t>
            </a:r>
            <a:r>
              <a:rPr lang="da-DK" dirty="0" err="1"/>
              <a:t>emojinik</a:t>
            </a:r>
            <a:r>
              <a:rPr lang="da-DK" dirty="0"/>
              <a:t> </a:t>
            </a:r>
            <a:r>
              <a:rPr lang="da-DK" dirty="0" err="1"/>
              <a:t>assigiinngitsunik</a:t>
            </a:r>
            <a:r>
              <a:rPr lang="da-DK" dirty="0"/>
              <a:t> </a:t>
            </a:r>
            <a:r>
              <a:rPr lang="da-DK" dirty="0" err="1"/>
              <a:t>isumasiuineri</a:t>
            </a:r>
            <a:r>
              <a:rPr lang="da-DK" dirty="0"/>
              <a:t> </a:t>
            </a:r>
            <a:r>
              <a:rPr lang="da-DK" dirty="0" err="1"/>
              <a:t>paasiniakkit</a:t>
            </a:r>
            <a:r>
              <a:rPr lang="da-DK" dirty="0"/>
              <a:t>. </a:t>
            </a:r>
          </a:p>
          <a:p>
            <a:pPr lvl="1">
              <a:lnSpc>
                <a:spcPct val="150000"/>
              </a:lnSpc>
            </a:pPr>
            <a:r>
              <a:rPr lang="da-DK" dirty="0" err="1"/>
              <a:t>Allaffissamut</a:t>
            </a:r>
            <a:r>
              <a:rPr lang="da-DK" dirty="0"/>
              <a:t> </a:t>
            </a:r>
            <a:r>
              <a:rPr lang="da-DK" dirty="0" err="1"/>
              <a:t>tungujortumut</a:t>
            </a:r>
            <a:r>
              <a:rPr lang="da-DK" dirty="0"/>
              <a:t> </a:t>
            </a:r>
            <a:r>
              <a:rPr lang="da-DK" dirty="0" err="1"/>
              <a:t>atuaqativit</a:t>
            </a:r>
            <a:r>
              <a:rPr lang="da-DK" dirty="0"/>
              <a:t> </a:t>
            </a:r>
            <a:r>
              <a:rPr lang="da-DK" dirty="0" err="1"/>
              <a:t>akissutaat</a:t>
            </a:r>
            <a:r>
              <a:rPr lang="da-DK" dirty="0"/>
              <a:t> </a:t>
            </a:r>
            <a:r>
              <a:rPr lang="da-DK" dirty="0" err="1"/>
              <a:t>allakkit</a:t>
            </a:r>
            <a:r>
              <a:rPr lang="da-DK" dirty="0"/>
              <a:t>. </a:t>
            </a:r>
            <a:r>
              <a:rPr lang="da-DK" dirty="0" err="1"/>
              <a:t>Emojip</a:t>
            </a:r>
            <a:r>
              <a:rPr lang="da-DK" dirty="0"/>
              <a:t> </a:t>
            </a:r>
            <a:r>
              <a:rPr lang="da-DK" dirty="0" err="1"/>
              <a:t>ataani</a:t>
            </a:r>
            <a:r>
              <a:rPr lang="da-DK" dirty="0"/>
              <a:t> </a:t>
            </a:r>
            <a:r>
              <a:rPr lang="da-DK" dirty="0" err="1"/>
              <a:t>marlunnik</a:t>
            </a:r>
            <a:r>
              <a:rPr lang="da-DK" dirty="0"/>
              <a:t> </a:t>
            </a:r>
            <a:r>
              <a:rPr lang="da-DK" dirty="0" err="1"/>
              <a:t>allaffissaqarpoq</a:t>
            </a:r>
            <a:r>
              <a:rPr lang="da-DK" dirty="0"/>
              <a:t>, </a:t>
            </a:r>
            <a:r>
              <a:rPr lang="da-DK" dirty="0" err="1"/>
              <a:t>atuaqatitit</a:t>
            </a:r>
            <a:r>
              <a:rPr lang="da-DK" dirty="0"/>
              <a:t> </a:t>
            </a:r>
            <a:r>
              <a:rPr lang="da-DK" dirty="0" err="1"/>
              <a:t>assigiinngitsut</a:t>
            </a:r>
            <a:r>
              <a:rPr lang="da-DK" dirty="0"/>
              <a:t> </a:t>
            </a:r>
            <a:r>
              <a:rPr lang="da-DK" dirty="0" err="1"/>
              <a:t>marluk</a:t>
            </a:r>
            <a:r>
              <a:rPr lang="da-DK" dirty="0"/>
              <a:t> </a:t>
            </a:r>
            <a:r>
              <a:rPr lang="da-DK" dirty="0" err="1"/>
              <a:t>aperikkit</a:t>
            </a:r>
            <a:r>
              <a:rPr lang="da-DK" dirty="0"/>
              <a:t>. </a:t>
            </a:r>
          </a:p>
          <a:p>
            <a:pPr>
              <a:lnSpc>
                <a:spcPct val="15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93812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86A5E-B615-4457-B928-18F569BAB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873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Emojinik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ilisimasalik</a:t>
            </a:r>
            <a:endParaRPr lang="da-DK" b="1" dirty="0">
              <a:solidFill>
                <a:schemeClr val="accent2"/>
              </a:solidFill>
            </a:endParaRP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FB1F2CA-06D4-4F74-A6C9-C6B1A1AED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0873" y="1687513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a-DK" dirty="0"/>
              <a:t> </a:t>
            </a:r>
            <a:r>
              <a:rPr lang="da-DK" dirty="0" err="1"/>
              <a:t>Isumasiuinitit</a:t>
            </a:r>
            <a:r>
              <a:rPr lang="da-DK" dirty="0"/>
              <a:t> </a:t>
            </a:r>
            <a:r>
              <a:rPr lang="da-DK" dirty="0" err="1"/>
              <a:t>suuppat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/>
              <a:t> </a:t>
            </a:r>
            <a:r>
              <a:rPr lang="da-DK" dirty="0" err="1"/>
              <a:t>Atuaqativit</a:t>
            </a:r>
            <a:r>
              <a:rPr lang="da-DK" dirty="0"/>
              <a:t> </a:t>
            </a:r>
            <a:r>
              <a:rPr lang="da-DK" dirty="0" err="1"/>
              <a:t>isumasiuineri</a:t>
            </a:r>
            <a:r>
              <a:rPr lang="da-DK" dirty="0"/>
              <a:t> </a:t>
            </a:r>
            <a:r>
              <a:rPr lang="da-DK" dirty="0" err="1"/>
              <a:t>illit</a:t>
            </a:r>
            <a:r>
              <a:rPr lang="da-DK" dirty="0"/>
              <a:t> </a:t>
            </a:r>
            <a:r>
              <a:rPr lang="da-DK" dirty="0" err="1"/>
              <a:t>isumasiuininnit</a:t>
            </a:r>
            <a:r>
              <a:rPr lang="da-DK" dirty="0"/>
              <a:t> </a:t>
            </a:r>
            <a:r>
              <a:rPr lang="da-DK" dirty="0" err="1"/>
              <a:t>allaanerunerpaat</a:t>
            </a:r>
            <a:r>
              <a:rPr lang="da-DK" dirty="0"/>
              <a:t> </a:t>
            </a:r>
            <a:r>
              <a:rPr lang="da-DK" dirty="0" err="1"/>
              <a:t>suuppat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/>
              <a:t> </a:t>
            </a:r>
            <a:r>
              <a:rPr lang="da-DK" dirty="0" err="1"/>
              <a:t>Allat</a:t>
            </a:r>
            <a:r>
              <a:rPr lang="da-DK" dirty="0"/>
              <a:t> </a:t>
            </a:r>
            <a:r>
              <a:rPr lang="da-DK" dirty="0" err="1"/>
              <a:t>isumasiuinerisa</a:t>
            </a:r>
            <a:r>
              <a:rPr lang="da-DK" dirty="0"/>
              <a:t> </a:t>
            </a:r>
            <a:r>
              <a:rPr lang="da-DK" dirty="0" err="1"/>
              <a:t>ilaat</a:t>
            </a:r>
            <a:r>
              <a:rPr lang="da-DK" dirty="0"/>
              <a:t> </a:t>
            </a:r>
            <a:r>
              <a:rPr lang="da-DK" dirty="0" err="1"/>
              <a:t>tupaallaatigaagit</a:t>
            </a:r>
            <a:r>
              <a:rPr lang="da-DK" dirty="0"/>
              <a:t>?</a:t>
            </a:r>
          </a:p>
          <a:p>
            <a:pPr>
              <a:lnSpc>
                <a:spcPct val="150000"/>
              </a:lnSpc>
            </a:pPr>
            <a:r>
              <a:rPr lang="da-DK" dirty="0"/>
              <a:t> </a:t>
            </a:r>
            <a:r>
              <a:rPr lang="da-DK" dirty="0" err="1"/>
              <a:t>Soormita</a:t>
            </a:r>
            <a:r>
              <a:rPr lang="da-DK" dirty="0"/>
              <a:t> </a:t>
            </a:r>
            <a:r>
              <a:rPr lang="da-DK" dirty="0" err="1"/>
              <a:t>assigiinngitsunik</a:t>
            </a:r>
            <a:r>
              <a:rPr lang="da-DK" dirty="0"/>
              <a:t> </a:t>
            </a:r>
            <a:r>
              <a:rPr lang="da-DK" dirty="0" err="1"/>
              <a:t>paasineqarsinnaappat</a:t>
            </a:r>
            <a:r>
              <a:rPr lang="da-DK" dirty="0"/>
              <a:t>? </a:t>
            </a:r>
          </a:p>
          <a:p>
            <a:pPr marL="0" indent="0">
              <a:lnSpc>
                <a:spcPct val="150000"/>
              </a:lnSpc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58472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4800" dirty="0" err="1">
                <a:solidFill>
                  <a:srgbClr val="E29C00"/>
                </a:solidFill>
              </a:rPr>
              <a:t>Siunnersuutikka</a:t>
            </a:r>
            <a:r>
              <a:rPr lang="da-DK" sz="4800" dirty="0">
                <a:solidFill>
                  <a:srgbClr val="E29C00"/>
                </a:solidFill>
              </a:rPr>
              <a:t> </a:t>
            </a:r>
            <a:r>
              <a:rPr lang="da-DK" sz="4800" dirty="0" err="1">
                <a:solidFill>
                  <a:srgbClr val="E29C00"/>
                </a:solidFill>
              </a:rPr>
              <a:t>pitsaasut</a:t>
            </a:r>
            <a:r>
              <a:rPr lang="da-DK" sz="4800" dirty="0">
                <a:solidFill>
                  <a:srgbClr val="E29C00"/>
                </a:solidFill>
              </a:rPr>
              <a:t> </a:t>
            </a:r>
            <a:r>
              <a:rPr lang="da-DK" sz="4800" dirty="0" err="1">
                <a:solidFill>
                  <a:srgbClr val="E29C00"/>
                </a:solidFill>
              </a:rPr>
              <a:t>pingasut</a:t>
            </a:r>
            <a:endParaRPr lang="da-DK" sz="4800" dirty="0">
              <a:solidFill>
                <a:srgbClr val="E29C00"/>
              </a:solidFill>
            </a:endParaRPr>
          </a:p>
        </p:txBody>
      </p:sp>
      <p:pic>
        <p:nvPicPr>
          <p:cNvPr id="3" name="Billed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8"/>
          <a:stretch/>
        </p:blipFill>
        <p:spPr>
          <a:xfrm>
            <a:off x="29392" y="-2299065"/>
            <a:ext cx="12162608" cy="701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5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04D176-8618-4894-8C5E-DCE9A3D3B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6" name="Onlinemedier 5" title="Sociale medier">
            <a:hlinkClick r:id="" action="ppaction://media"/>
            <a:extLst>
              <a:ext uri="{FF2B5EF4-FFF2-40B4-BE49-F238E27FC236}">
                <a16:creationId xmlns:a16="http://schemas.microsoft.com/office/drawing/2014/main" id="{ECAED700-E0C0-4AA8-8D44-B1521757AAA2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34406" y="1253331"/>
            <a:ext cx="772318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588354-21A1-4906-96EF-7FFE7CFFC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6141" y="337964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Siunnersuutikka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pitsaasut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pingasut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F645B01-10CB-4219-8FEF-F1C3087B9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6141" y="1696566"/>
            <a:ext cx="10515600" cy="4351338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da-DK" dirty="0" err="1"/>
              <a:t>Filmimi</a:t>
            </a:r>
            <a:r>
              <a:rPr lang="da-DK" dirty="0"/>
              <a:t> </a:t>
            </a:r>
            <a:r>
              <a:rPr lang="da-DK" dirty="0" err="1"/>
              <a:t>ajornartorsiutit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tusarpisigit</a:t>
            </a:r>
            <a:r>
              <a:rPr lang="da-DK" dirty="0"/>
              <a:t>??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Siunnersuutit</a:t>
            </a:r>
            <a:r>
              <a:rPr lang="da-DK" dirty="0"/>
              <a:t> </a:t>
            </a:r>
            <a:r>
              <a:rPr lang="da-DK" dirty="0" err="1"/>
              <a:t>pitsaasut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tunniunneqarpat</a:t>
            </a:r>
            <a:r>
              <a:rPr lang="da-DK" dirty="0"/>
              <a:t>?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nuanninngitsunik</a:t>
            </a:r>
            <a:r>
              <a:rPr lang="da-DK" dirty="0"/>
              <a:t> </a:t>
            </a:r>
            <a:r>
              <a:rPr lang="da-DK" dirty="0" err="1"/>
              <a:t>misigisaqarussi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iliussavisi</a:t>
            </a:r>
            <a:r>
              <a:rPr lang="da-DK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90037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B49DC-B77E-4DE6-8892-67314EE62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Siunnersuutikka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pitsaasut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pingasut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D441C73-BE6D-41C8-92D7-A72353453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da-DK" dirty="0" err="1"/>
              <a:t>Attaveqatigiittarfinnik</a:t>
            </a:r>
            <a:r>
              <a:rPr lang="da-DK" dirty="0"/>
              <a:t> </a:t>
            </a:r>
            <a:r>
              <a:rPr lang="da-DK" dirty="0" err="1"/>
              <a:t>atuinermi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eqqarsaatigisariaqarpat</a:t>
            </a:r>
            <a:r>
              <a:rPr lang="da-DK" dirty="0"/>
              <a:t>? </a:t>
            </a:r>
            <a:r>
              <a:rPr lang="da-DK" dirty="0" err="1"/>
              <a:t>Siunnersuutit</a:t>
            </a:r>
            <a:r>
              <a:rPr lang="da-DK" dirty="0"/>
              <a:t> </a:t>
            </a:r>
            <a:r>
              <a:rPr lang="da-DK" dirty="0" err="1"/>
              <a:t>pitsaasut</a:t>
            </a:r>
            <a:r>
              <a:rPr lang="da-DK" dirty="0"/>
              <a:t> </a:t>
            </a:r>
            <a:r>
              <a:rPr lang="da-DK" dirty="0" err="1"/>
              <a:t>pingasut</a:t>
            </a:r>
            <a:r>
              <a:rPr lang="da-DK" dirty="0"/>
              <a:t> </a:t>
            </a:r>
            <a:r>
              <a:rPr lang="da-DK" dirty="0" err="1"/>
              <a:t>allakkit</a:t>
            </a:r>
            <a:r>
              <a:rPr lang="da-DK" dirty="0"/>
              <a:t>.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Ataatsimut</a:t>
            </a:r>
            <a:r>
              <a:rPr lang="da-DK" dirty="0"/>
              <a:t> ”</a:t>
            </a:r>
            <a:r>
              <a:rPr lang="da-DK" dirty="0" err="1"/>
              <a:t>Atuaqatigiit</a:t>
            </a:r>
            <a:r>
              <a:rPr lang="da-DK" dirty="0"/>
              <a:t> </a:t>
            </a:r>
            <a:r>
              <a:rPr lang="da-DK" dirty="0" err="1"/>
              <a:t>siunnersuutaat</a:t>
            </a:r>
            <a:r>
              <a:rPr lang="da-DK" dirty="0"/>
              <a:t> </a:t>
            </a:r>
            <a:r>
              <a:rPr lang="da-DK" dirty="0" err="1"/>
              <a:t>pitsaasut</a:t>
            </a:r>
            <a:r>
              <a:rPr lang="da-DK" dirty="0"/>
              <a:t> </a:t>
            </a:r>
            <a:r>
              <a:rPr lang="da-DK" dirty="0" err="1"/>
              <a:t>pingasut</a:t>
            </a:r>
            <a:r>
              <a:rPr lang="da-DK" dirty="0"/>
              <a:t>” </a:t>
            </a:r>
            <a:r>
              <a:rPr lang="da-DK" dirty="0" err="1"/>
              <a:t>sanasigit</a:t>
            </a:r>
            <a:r>
              <a:rPr lang="da-DK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1586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2FCA9-AAB0-4B0A-9CF7-246770F17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927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Eqikkaaneq</a:t>
            </a:r>
            <a:r>
              <a:rPr lang="da-DK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5C076F8-AAB3-4CE5-B038-B85F57514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9927" y="1672581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a-DK" dirty="0" err="1"/>
              <a:t>Ullumikkut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ilikkarpagut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Paatsooqatigiinnerit</a:t>
            </a:r>
            <a:r>
              <a:rPr lang="da-DK" dirty="0"/>
              <a:t> </a:t>
            </a:r>
            <a:r>
              <a:rPr lang="da-DK" dirty="0" err="1"/>
              <a:t>pinngitsoorumallugit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iliortassaagut</a:t>
            </a:r>
            <a:r>
              <a:rPr lang="da-DK" dirty="0"/>
              <a:t>? 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Ullumikkut</a:t>
            </a:r>
            <a:r>
              <a:rPr lang="da-DK" dirty="0"/>
              <a:t> </a:t>
            </a:r>
            <a:r>
              <a:rPr lang="da-DK" dirty="0" err="1"/>
              <a:t>ilikkakkagut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atorsinnaavagut</a:t>
            </a:r>
            <a:r>
              <a:rPr lang="da-DK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681859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66654D-70F1-4971-AAE6-9B9BA0A60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728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rgbClr val="E29C00"/>
                </a:solidFill>
              </a:rPr>
              <a:t>Ullormi</a:t>
            </a:r>
            <a:r>
              <a:rPr lang="da-DK" b="1" dirty="0">
                <a:solidFill>
                  <a:srgbClr val="E29C00"/>
                </a:solidFill>
              </a:rPr>
              <a:t> </a:t>
            </a:r>
            <a:r>
              <a:rPr lang="da-DK" b="1" dirty="0" err="1">
                <a:solidFill>
                  <a:srgbClr val="E29C00"/>
                </a:solidFill>
              </a:rPr>
              <a:t>pisussat</a:t>
            </a:r>
            <a:endParaRPr lang="da-DK" b="1" dirty="0"/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F9FF5AA-5D52-4C61-AEBE-C8B7505FD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728" y="1690688"/>
            <a:ext cx="10515600" cy="4351338"/>
          </a:xfrm>
        </p:spPr>
        <p:txBody>
          <a:bodyPr/>
          <a:lstStyle/>
          <a:p>
            <a:r>
              <a:rPr lang="da-DK" dirty="0" err="1"/>
              <a:t>Aallaqqaasiut</a:t>
            </a:r>
            <a:endParaRPr lang="da-DK" dirty="0"/>
          </a:p>
          <a:p>
            <a:r>
              <a:rPr lang="da-DK" dirty="0" err="1"/>
              <a:t>Onlinerluni</a:t>
            </a:r>
            <a:r>
              <a:rPr lang="da-DK" dirty="0"/>
              <a:t> </a:t>
            </a:r>
            <a:r>
              <a:rPr lang="da-DK" dirty="0" err="1"/>
              <a:t>illuatungaanillu</a:t>
            </a:r>
            <a:r>
              <a:rPr lang="da-DK" dirty="0"/>
              <a:t> </a:t>
            </a:r>
            <a:r>
              <a:rPr lang="da-DK" dirty="0" err="1"/>
              <a:t>offlinerluni</a:t>
            </a:r>
            <a:r>
              <a:rPr lang="da-DK" dirty="0"/>
              <a:t> </a:t>
            </a:r>
            <a:r>
              <a:rPr lang="da-DK" dirty="0" err="1"/>
              <a:t>attaveqarnerit</a:t>
            </a:r>
            <a:r>
              <a:rPr lang="da-DK" dirty="0"/>
              <a:t> </a:t>
            </a:r>
          </a:p>
          <a:p>
            <a:r>
              <a:rPr lang="da-DK" dirty="0" err="1"/>
              <a:t>Sungiusaat</a:t>
            </a:r>
            <a:r>
              <a:rPr lang="da-DK" dirty="0"/>
              <a:t> 1: </a:t>
            </a:r>
            <a:r>
              <a:rPr lang="da-DK" dirty="0" err="1"/>
              <a:t>allataq-eqqarsarit-naliliigit</a:t>
            </a:r>
            <a:endParaRPr lang="da-DK" dirty="0"/>
          </a:p>
          <a:p>
            <a:r>
              <a:rPr lang="da-DK" dirty="0" err="1"/>
              <a:t>Sungiusaat</a:t>
            </a:r>
            <a:r>
              <a:rPr lang="da-DK" dirty="0"/>
              <a:t> 2: </a:t>
            </a:r>
            <a:r>
              <a:rPr lang="da-DK" dirty="0" err="1"/>
              <a:t>Emojinik</a:t>
            </a:r>
            <a:r>
              <a:rPr lang="da-DK" dirty="0"/>
              <a:t> </a:t>
            </a:r>
            <a:r>
              <a:rPr lang="da-DK" dirty="0" err="1"/>
              <a:t>ilisimasalik</a:t>
            </a:r>
            <a:endParaRPr lang="da-DK" dirty="0"/>
          </a:p>
          <a:p>
            <a:r>
              <a:rPr lang="da-DK" dirty="0" err="1"/>
              <a:t>Sungiusaat</a:t>
            </a:r>
            <a:r>
              <a:rPr lang="da-DK" dirty="0"/>
              <a:t> 3: </a:t>
            </a:r>
            <a:r>
              <a:rPr lang="da-DK" dirty="0" err="1"/>
              <a:t>Siunnersuutitsialakka</a:t>
            </a:r>
            <a:r>
              <a:rPr lang="da-DK" dirty="0"/>
              <a:t> </a:t>
            </a:r>
            <a:r>
              <a:rPr lang="da-DK" dirty="0" err="1"/>
              <a:t>pingasut</a:t>
            </a:r>
            <a:r>
              <a:rPr lang="da-DK" dirty="0"/>
              <a:t> </a:t>
            </a:r>
          </a:p>
          <a:p>
            <a:r>
              <a:rPr lang="da-DK" dirty="0" err="1"/>
              <a:t>Eqikkaaneq</a:t>
            </a:r>
            <a:r>
              <a:rPr lang="da-DK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3807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899E7A-624C-41D0-A0C7-15161E1BA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372" y="33995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Aallaqqaasiut</a:t>
            </a:r>
            <a:endParaRPr lang="da-DK" b="1" dirty="0">
              <a:solidFill>
                <a:schemeClr val="accent2"/>
              </a:solidFill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DEC3A86-9C80-47AA-BA6A-61C05E70DBB9}"/>
              </a:ext>
            </a:extLst>
          </p:cNvPr>
          <p:cNvSpPr/>
          <p:nvPr/>
        </p:nvSpPr>
        <p:spPr>
          <a:xfrm>
            <a:off x="1316372" y="1364075"/>
            <a:ext cx="1414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dirty="0"/>
              <a:t>Video </a:t>
            </a:r>
            <a:r>
              <a:rPr lang="da-DK" dirty="0" err="1"/>
              <a:t>takuuk</a:t>
            </a:r>
            <a:endParaRPr lang="da-DK" dirty="0"/>
          </a:p>
        </p:txBody>
      </p:sp>
      <p:pic>
        <p:nvPicPr>
          <p:cNvPr id="5" name="Onlinemedier 4" title="Den gode tone introvideo">
            <a:hlinkClick r:id="" action="ppaction://media"/>
            <a:extLst>
              <a:ext uri="{FF2B5EF4-FFF2-40B4-BE49-F238E27FC236}">
                <a16:creationId xmlns:a16="http://schemas.microsoft.com/office/drawing/2014/main" id="{572CAC58-BC17-41E0-9EAC-2CA0A6109CB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618162" y="1733407"/>
            <a:ext cx="6955675" cy="391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1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C67818F-6F23-4FC4-9EA2-19D7A7975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761" y="356736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Onlinerluni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illuatungaanillu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offlinerluni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attaveqarneq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398FE77-869E-4604-888B-A1CF49DAF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4761" y="1695902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da-DK" dirty="0" err="1"/>
              <a:t>Onlinerluni</a:t>
            </a:r>
            <a:r>
              <a:rPr lang="da-DK" dirty="0"/>
              <a:t> </a:t>
            </a:r>
            <a:r>
              <a:rPr lang="da-DK" dirty="0" err="1"/>
              <a:t>attaveqarneq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isumaqarpa</a:t>
            </a:r>
            <a:r>
              <a:rPr lang="da-DK" dirty="0"/>
              <a:t>?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Offlinerluni</a:t>
            </a:r>
            <a:r>
              <a:rPr lang="da-DK" dirty="0"/>
              <a:t> </a:t>
            </a:r>
            <a:r>
              <a:rPr lang="da-DK" dirty="0" err="1"/>
              <a:t>attaveqarneq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isumaqarpa</a:t>
            </a:r>
            <a:r>
              <a:rPr lang="da-DK" dirty="0"/>
              <a:t>?  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Onlinerluni</a:t>
            </a:r>
            <a:r>
              <a:rPr lang="da-DK" dirty="0"/>
              <a:t> </a:t>
            </a:r>
            <a:r>
              <a:rPr lang="da-DK" dirty="0" err="1"/>
              <a:t>offlinerlunilu</a:t>
            </a:r>
            <a:r>
              <a:rPr lang="da-DK" dirty="0"/>
              <a:t> </a:t>
            </a:r>
            <a:r>
              <a:rPr lang="da-DK" dirty="0" err="1"/>
              <a:t>attaveqarnerit</a:t>
            </a:r>
            <a:r>
              <a:rPr lang="da-DK" dirty="0"/>
              <a:t> </a:t>
            </a:r>
            <a:r>
              <a:rPr lang="da-DK" dirty="0" err="1"/>
              <a:t>assigiinngissusaat</a:t>
            </a:r>
            <a:r>
              <a:rPr lang="da-DK" dirty="0"/>
              <a:t> </a:t>
            </a:r>
            <a:r>
              <a:rPr lang="da-DK" dirty="0" err="1"/>
              <a:t>suua</a:t>
            </a:r>
            <a:r>
              <a:rPr lang="da-DK" dirty="0"/>
              <a:t>? 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Onlinerluni</a:t>
            </a:r>
            <a:r>
              <a:rPr lang="da-DK" dirty="0"/>
              <a:t> </a:t>
            </a:r>
            <a:r>
              <a:rPr lang="da-DK" dirty="0" err="1"/>
              <a:t>attaveqarnermi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ajornartorsiutaasinnaappat</a:t>
            </a:r>
            <a:r>
              <a:rPr lang="da-DK" dirty="0"/>
              <a:t>? </a:t>
            </a:r>
          </a:p>
          <a:p>
            <a:pPr>
              <a:lnSpc>
                <a:spcPct val="20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81177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8899F5-62BD-48E3-AB11-560482498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294" y="35167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Offlinerluni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attaveqatigiinneq</a:t>
            </a:r>
            <a:endParaRPr lang="da-DK" b="1" dirty="0">
              <a:solidFill>
                <a:schemeClr val="accent2"/>
              </a:solidFill>
            </a:endParaRP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E07330E-6BD9-4E33-AA4A-27E89E035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294" y="1677241"/>
            <a:ext cx="10515600" cy="435133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Oqaluussagut</a:t>
            </a:r>
            <a:r>
              <a:rPr lang="da-DK" dirty="0"/>
              <a:t> </a:t>
            </a:r>
            <a:r>
              <a:rPr lang="da-DK" dirty="0" err="1"/>
              <a:t>takusinnaavagut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Timip</a:t>
            </a:r>
            <a:r>
              <a:rPr lang="da-DK" dirty="0"/>
              <a:t> </a:t>
            </a:r>
            <a:r>
              <a:rPr lang="da-DK" dirty="0" err="1"/>
              <a:t>oqariartuutaa</a:t>
            </a:r>
            <a:r>
              <a:rPr lang="da-DK" dirty="0"/>
              <a:t>, </a:t>
            </a:r>
            <a:r>
              <a:rPr lang="da-DK" dirty="0" err="1"/>
              <a:t>nipip</a:t>
            </a:r>
            <a:r>
              <a:rPr lang="da-DK" dirty="0"/>
              <a:t> </a:t>
            </a:r>
            <a:r>
              <a:rPr lang="da-DK" dirty="0" err="1"/>
              <a:t>inissisimanera</a:t>
            </a:r>
            <a:r>
              <a:rPr lang="da-DK" dirty="0"/>
              <a:t> </a:t>
            </a:r>
            <a:r>
              <a:rPr lang="da-DK" dirty="0" err="1"/>
              <a:t>kiinnallu</a:t>
            </a:r>
            <a:r>
              <a:rPr lang="da-DK" dirty="0"/>
              <a:t> </a:t>
            </a:r>
            <a:r>
              <a:rPr lang="da-DK" dirty="0" err="1"/>
              <a:t>isikkua</a:t>
            </a:r>
            <a:r>
              <a:rPr lang="da-DK" dirty="0"/>
              <a:t> </a:t>
            </a:r>
            <a:r>
              <a:rPr lang="da-DK" dirty="0" err="1"/>
              <a:t>takusinnaavagut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Oqaloqatigiippugut</a:t>
            </a:r>
            <a:r>
              <a:rPr lang="da-DK" dirty="0"/>
              <a:t> </a:t>
            </a:r>
            <a:r>
              <a:rPr lang="da-DK" dirty="0" err="1"/>
              <a:t>nalorninermi</a:t>
            </a:r>
            <a:r>
              <a:rPr lang="da-DK" dirty="0"/>
              <a:t> </a:t>
            </a:r>
            <a:r>
              <a:rPr lang="da-DK" dirty="0" err="1"/>
              <a:t>aperisinnaalluta</a:t>
            </a:r>
            <a:r>
              <a:rPr lang="da-DK" dirty="0"/>
              <a:t> </a:t>
            </a:r>
            <a:r>
              <a:rPr lang="da-DK" dirty="0" err="1"/>
              <a:t>paatsooqatigiinnerillu</a:t>
            </a:r>
            <a:r>
              <a:rPr lang="da-DK" dirty="0"/>
              <a:t> </a:t>
            </a:r>
            <a:r>
              <a:rPr lang="da-DK" dirty="0" err="1"/>
              <a:t>malugisarlutigit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Oqaatsitsinnik</a:t>
            </a:r>
            <a:r>
              <a:rPr lang="da-DK" dirty="0"/>
              <a:t> </a:t>
            </a:r>
            <a:r>
              <a:rPr lang="da-DK" dirty="0" err="1"/>
              <a:t>tusaasut</a:t>
            </a:r>
            <a:r>
              <a:rPr lang="da-DK" dirty="0"/>
              <a:t> </a:t>
            </a:r>
            <a:r>
              <a:rPr lang="da-DK" dirty="0" err="1"/>
              <a:t>iliuutsitsinnillu</a:t>
            </a:r>
            <a:r>
              <a:rPr lang="da-DK" dirty="0"/>
              <a:t> </a:t>
            </a:r>
            <a:r>
              <a:rPr lang="da-DK" dirty="0" err="1"/>
              <a:t>takunnittut</a:t>
            </a:r>
            <a:r>
              <a:rPr lang="da-DK" dirty="0"/>
              <a:t> </a:t>
            </a:r>
            <a:r>
              <a:rPr lang="da-DK" dirty="0" err="1"/>
              <a:t>paaseriaannaasarpagut</a:t>
            </a:r>
            <a:r>
              <a:rPr lang="da-DK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0075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6DC22-28A0-4836-B9CD-8CB8C106F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529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Onlinerluni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attaveqarneq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26AE990-D4E4-44E2-A87B-2EBC2E897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9529" y="1690688"/>
            <a:ext cx="10515600" cy="4351338"/>
          </a:xfrm>
        </p:spPr>
        <p:txBody>
          <a:bodyPr>
            <a:normAutofit/>
          </a:bodyPr>
          <a:lstStyle/>
          <a:p>
            <a:r>
              <a:rPr lang="da-DK" dirty="0" err="1"/>
              <a:t>Allatat</a:t>
            </a:r>
            <a:r>
              <a:rPr lang="da-DK" dirty="0"/>
              <a:t> </a:t>
            </a:r>
            <a:r>
              <a:rPr lang="da-DK" dirty="0" err="1"/>
              <a:t>assillu</a:t>
            </a:r>
            <a:r>
              <a:rPr lang="da-DK" dirty="0"/>
              <a:t> ‘</a:t>
            </a:r>
            <a:r>
              <a:rPr lang="da-DK" dirty="0" err="1"/>
              <a:t>oqaloqatigineqarnerusarput</a:t>
            </a:r>
            <a:r>
              <a:rPr lang="da-DK" dirty="0"/>
              <a:t>’.</a:t>
            </a:r>
          </a:p>
          <a:p>
            <a:r>
              <a:rPr lang="da-DK" dirty="0" err="1"/>
              <a:t>Timip</a:t>
            </a:r>
            <a:r>
              <a:rPr lang="da-DK" dirty="0"/>
              <a:t> </a:t>
            </a:r>
            <a:r>
              <a:rPr lang="da-DK" dirty="0" err="1"/>
              <a:t>oqariartuutai</a:t>
            </a:r>
            <a:r>
              <a:rPr lang="da-DK" dirty="0"/>
              <a:t> </a:t>
            </a:r>
            <a:r>
              <a:rPr lang="da-DK" dirty="0" err="1"/>
              <a:t>takuneqarsinnaanngikkajupput</a:t>
            </a:r>
            <a:r>
              <a:rPr lang="da-DK" dirty="0"/>
              <a:t>.</a:t>
            </a:r>
          </a:p>
          <a:p>
            <a:r>
              <a:rPr lang="da-DK" dirty="0" err="1"/>
              <a:t>Ataatsikkut</a:t>
            </a:r>
            <a:r>
              <a:rPr lang="da-DK" dirty="0"/>
              <a:t> ‘</a:t>
            </a:r>
            <a:r>
              <a:rPr lang="da-DK" dirty="0" err="1"/>
              <a:t>oqaloqatigiittoqartanngilaq</a:t>
            </a:r>
            <a:r>
              <a:rPr lang="da-DK" dirty="0"/>
              <a:t>’ – </a:t>
            </a:r>
            <a:r>
              <a:rPr lang="da-DK" dirty="0" err="1"/>
              <a:t>amerlanertigut</a:t>
            </a:r>
            <a:r>
              <a:rPr lang="da-DK" dirty="0"/>
              <a:t> </a:t>
            </a:r>
            <a:r>
              <a:rPr lang="da-DK" dirty="0" err="1"/>
              <a:t>nassiussereernerup</a:t>
            </a:r>
            <a:r>
              <a:rPr lang="da-DK" dirty="0"/>
              <a:t> </a:t>
            </a:r>
            <a:r>
              <a:rPr lang="da-DK" dirty="0" err="1"/>
              <a:t>kingunerujusuagut</a:t>
            </a:r>
            <a:r>
              <a:rPr lang="da-DK" dirty="0"/>
              <a:t> </a:t>
            </a:r>
            <a:r>
              <a:rPr lang="da-DK" dirty="0" err="1"/>
              <a:t>nalunaarutit</a:t>
            </a:r>
            <a:r>
              <a:rPr lang="da-DK" dirty="0"/>
              <a:t> </a:t>
            </a:r>
            <a:r>
              <a:rPr lang="da-DK" dirty="0" err="1"/>
              <a:t>takuneqartarput</a:t>
            </a:r>
            <a:r>
              <a:rPr lang="da-DK" dirty="0"/>
              <a:t>.</a:t>
            </a:r>
          </a:p>
          <a:p>
            <a:r>
              <a:rPr lang="da-DK" dirty="0" err="1"/>
              <a:t>Paatsooqatigiinnissaq</a:t>
            </a:r>
            <a:r>
              <a:rPr lang="da-DK" dirty="0"/>
              <a:t> </a:t>
            </a:r>
            <a:r>
              <a:rPr lang="da-DK" dirty="0" err="1"/>
              <a:t>qaninnerusarpoq</a:t>
            </a:r>
            <a:r>
              <a:rPr lang="da-DK" dirty="0"/>
              <a:t>.</a:t>
            </a:r>
          </a:p>
          <a:p>
            <a:r>
              <a:rPr lang="da-DK" dirty="0" err="1"/>
              <a:t>Kinaassuseq</a:t>
            </a:r>
            <a:r>
              <a:rPr lang="da-DK" dirty="0"/>
              <a:t> </a:t>
            </a:r>
            <a:r>
              <a:rPr lang="da-DK" dirty="0" err="1"/>
              <a:t>isertuunneqarsinnaavoq</a:t>
            </a:r>
            <a:r>
              <a:rPr lang="da-DK" dirty="0"/>
              <a:t>.</a:t>
            </a:r>
          </a:p>
          <a:p>
            <a:r>
              <a:rPr lang="da-DK" dirty="0" err="1"/>
              <a:t>Ikkussat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amerlatigisunit</a:t>
            </a:r>
            <a:r>
              <a:rPr lang="da-DK" dirty="0"/>
              <a:t> </a:t>
            </a:r>
            <a:r>
              <a:rPr lang="da-DK" dirty="0" err="1"/>
              <a:t>takuneqarnersut</a:t>
            </a:r>
            <a:r>
              <a:rPr lang="da-DK" dirty="0"/>
              <a:t> </a:t>
            </a:r>
            <a:r>
              <a:rPr lang="da-DK" dirty="0" err="1"/>
              <a:t>paasiuminaassinnaavoq</a:t>
            </a:r>
            <a:r>
              <a:rPr lang="da-DK" dirty="0"/>
              <a:t>.</a:t>
            </a:r>
          </a:p>
          <a:p>
            <a:pPr marL="457200" lvl="1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46863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379"/>
            <a:ext cx="12192000" cy="490618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4908884"/>
            <a:ext cx="12192000" cy="1106905"/>
          </a:xfrm>
        </p:spPr>
        <p:txBody>
          <a:bodyPr>
            <a:noAutofit/>
          </a:bodyPr>
          <a:lstStyle/>
          <a:p>
            <a:pPr algn="ctr"/>
            <a:r>
              <a:rPr lang="da-DK" sz="6600" dirty="0" err="1">
                <a:solidFill>
                  <a:srgbClr val="E29C00"/>
                </a:solidFill>
              </a:rPr>
              <a:t>allataq-eqqarsarit-naliliigit</a:t>
            </a:r>
            <a:endParaRPr lang="da-DK" sz="6600" dirty="0">
              <a:solidFill>
                <a:srgbClr val="E29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57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60FA35-D275-4EC6-B35E-67DD11719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847" y="311337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Allataq</a:t>
            </a:r>
            <a:r>
              <a:rPr lang="da-DK" b="1" dirty="0">
                <a:solidFill>
                  <a:schemeClr val="accent2"/>
                </a:solidFill>
              </a:rPr>
              <a:t>- </a:t>
            </a:r>
            <a:r>
              <a:rPr lang="da-DK" b="1" dirty="0" err="1">
                <a:solidFill>
                  <a:schemeClr val="accent2"/>
                </a:solidFill>
              </a:rPr>
              <a:t>eqqarsarit-naliliigit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36FAFD4-50E1-4AFA-940A-9C0E17FC1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847" y="1636900"/>
            <a:ext cx="10515600" cy="4351338"/>
          </a:xfrm>
        </p:spPr>
        <p:txBody>
          <a:bodyPr/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da-DK" dirty="0"/>
              <a:t>Sms-</a:t>
            </a:r>
            <a:r>
              <a:rPr lang="da-DK" dirty="0" err="1"/>
              <a:t>isiatit</a:t>
            </a:r>
            <a:r>
              <a:rPr lang="da-DK" dirty="0"/>
              <a:t> </a:t>
            </a:r>
            <a:r>
              <a:rPr lang="da-DK" dirty="0" err="1"/>
              <a:t>marluk</a:t>
            </a:r>
            <a:r>
              <a:rPr lang="da-DK" dirty="0"/>
              <a:t> </a:t>
            </a:r>
            <a:r>
              <a:rPr lang="da-DK" dirty="0" err="1"/>
              <a:t>atuakkit</a:t>
            </a:r>
            <a:r>
              <a:rPr lang="da-DK" dirty="0"/>
              <a:t>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da-DK" dirty="0" err="1"/>
              <a:t>Sophiep</a:t>
            </a:r>
            <a:r>
              <a:rPr lang="da-DK" dirty="0"/>
              <a:t> </a:t>
            </a:r>
            <a:r>
              <a:rPr lang="da-DK" dirty="0" err="1"/>
              <a:t>akissutaa</a:t>
            </a:r>
            <a:r>
              <a:rPr lang="da-DK" dirty="0"/>
              <a:t> </a:t>
            </a:r>
            <a:r>
              <a:rPr lang="da-DK" dirty="0" err="1"/>
              <a:t>isumasiorlugu</a:t>
            </a:r>
            <a:r>
              <a:rPr lang="da-DK" dirty="0"/>
              <a:t> </a:t>
            </a:r>
            <a:r>
              <a:rPr lang="da-DK" dirty="0" err="1"/>
              <a:t>allaguk</a:t>
            </a:r>
            <a:r>
              <a:rPr lang="da-DK" dirty="0"/>
              <a:t>. 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da-DK" dirty="0" err="1"/>
              <a:t>Sanilillu</a:t>
            </a:r>
            <a:r>
              <a:rPr lang="da-DK" dirty="0"/>
              <a:t> </a:t>
            </a:r>
            <a:r>
              <a:rPr lang="da-DK" dirty="0" err="1"/>
              <a:t>isumasiuinisi</a:t>
            </a:r>
            <a:r>
              <a:rPr lang="da-DK" dirty="0"/>
              <a:t> </a:t>
            </a:r>
            <a:r>
              <a:rPr lang="da-DK" dirty="0" err="1"/>
              <a:t>oqaloqatigiissutigisigit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70239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E8B5D92-2437-43A5-A28A-924EAAD62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151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Allataq-eqqarsarit-naliliigit</a:t>
            </a:r>
            <a:endParaRPr lang="da-DK" b="1" dirty="0">
              <a:solidFill>
                <a:schemeClr val="accent2"/>
              </a:solidFill>
            </a:endParaRP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03FF8FB-DEFA-4647-B5D6-23D82AE44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151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Akissutit</a:t>
            </a:r>
            <a:r>
              <a:rPr lang="da-DK" dirty="0"/>
              <a:t> </a:t>
            </a:r>
            <a:r>
              <a:rPr lang="da-DK" dirty="0" err="1"/>
              <a:t>suua</a:t>
            </a:r>
            <a:r>
              <a:rPr lang="da-DK" dirty="0"/>
              <a:t>?</a:t>
            </a:r>
          </a:p>
          <a:p>
            <a:pPr>
              <a:lnSpc>
                <a:spcPct val="150000"/>
              </a:lnSpc>
            </a:pPr>
            <a:r>
              <a:rPr lang="da-DK" dirty="0"/>
              <a:t>Allatut </a:t>
            </a:r>
            <a:r>
              <a:rPr lang="da-DK" dirty="0" err="1"/>
              <a:t>akissuteqartoqarpa</a:t>
            </a:r>
            <a:r>
              <a:rPr lang="da-DK" dirty="0"/>
              <a:t>?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Sooq</a:t>
            </a:r>
            <a:r>
              <a:rPr lang="da-DK" dirty="0"/>
              <a:t> </a:t>
            </a:r>
            <a:r>
              <a:rPr lang="da-DK" dirty="0" err="1"/>
              <a:t>nalunaarut</a:t>
            </a:r>
            <a:r>
              <a:rPr lang="da-DK" dirty="0"/>
              <a:t> </a:t>
            </a:r>
            <a:r>
              <a:rPr lang="da-DK" dirty="0" err="1"/>
              <a:t>assigiinngitsunik</a:t>
            </a:r>
            <a:r>
              <a:rPr lang="da-DK" dirty="0"/>
              <a:t> </a:t>
            </a:r>
            <a:r>
              <a:rPr lang="da-DK" dirty="0" err="1"/>
              <a:t>atuarneqarpa</a:t>
            </a:r>
            <a:r>
              <a:rPr lang="da-DK" dirty="0"/>
              <a:t>?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Uagutsinnut</a:t>
            </a:r>
            <a:r>
              <a:rPr lang="da-DK" dirty="0"/>
              <a:t> </a:t>
            </a:r>
            <a:r>
              <a:rPr lang="da-DK" dirty="0" err="1"/>
              <a:t>isigigaluarutta</a:t>
            </a:r>
            <a:r>
              <a:rPr lang="da-DK" dirty="0"/>
              <a:t> </a:t>
            </a:r>
            <a:r>
              <a:rPr lang="da-DK" dirty="0" err="1"/>
              <a:t>allaassagaluarpa</a:t>
            </a:r>
            <a:r>
              <a:rPr lang="da-DK" dirty="0"/>
              <a:t>?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Paatsooqatigiittoqassanngippat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iliortoqassava</a:t>
            </a:r>
            <a:r>
              <a:rPr lang="da-DK" dirty="0"/>
              <a:t>? </a:t>
            </a:r>
          </a:p>
          <a:p>
            <a:pPr marL="0" indent="0">
              <a:lnSpc>
                <a:spcPct val="150000"/>
              </a:lnSpc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94681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71F33B7F73E424A8C1FBCD3CB93AE21" ma:contentTypeVersion="8" ma:contentTypeDescription="Opret et nyt dokument." ma:contentTypeScope="" ma:versionID="0a4be6a0eb93cc523ffc9b09f95d04d7">
  <xsd:schema xmlns:xsd="http://www.w3.org/2001/XMLSchema" xmlns:xs="http://www.w3.org/2001/XMLSchema" xmlns:p="http://schemas.microsoft.com/office/2006/metadata/properties" xmlns:ns2="d359267e-3c5c-436a-8276-b40654fb4592" xmlns:ns3="64bbb75e-a043-4fb9-b75e-497beddbdbaa" targetNamespace="http://schemas.microsoft.com/office/2006/metadata/properties" ma:root="true" ma:fieldsID="19d27c72555e3db92debcade418d56ae" ns2:_="" ns3:_="">
    <xsd:import namespace="d359267e-3c5c-436a-8276-b40654fb4592"/>
    <xsd:import namespace="64bbb75e-a043-4fb9-b75e-497beddbdb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59267e-3c5c-436a-8276-b40654fb45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bbb75e-a043-4fb9-b75e-497beddbdba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bbb75e-a043-4fb9-b75e-497beddbdbaa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440BA71-EA4E-4B97-842A-2F4145EF88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472025-DB65-4016-A9D6-87E610F8D0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59267e-3c5c-436a-8276-b40654fb4592"/>
    <ds:schemaRef ds:uri="64bbb75e-a043-4fb9-b75e-497beddbdb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BAD37A-8CB7-4C08-8102-6CDFCAEA9EC4}">
  <ds:schemaRefs>
    <ds:schemaRef ds:uri="d359267e-3c5c-436a-8276-b40654fb4592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64bbb75e-a043-4fb9-b75e-497beddbdba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1010</TotalTime>
  <Words>308</Words>
  <Application>Microsoft Office PowerPoint</Application>
  <PresentationFormat>Widescreen</PresentationFormat>
  <Paragraphs>71</Paragraphs>
  <Slides>17</Slides>
  <Notes>5</Notes>
  <HiddenSlides>0</HiddenSlides>
  <MMClips>2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Lse </vt:lpstr>
      <vt:lpstr>Ullormi pisussat</vt:lpstr>
      <vt:lpstr>Aallaqqaasiut</vt:lpstr>
      <vt:lpstr>Onlinerluni illuatungaanillu offlinerluni attaveqarneq </vt:lpstr>
      <vt:lpstr>Offlinerluni attaveqatigiinneq</vt:lpstr>
      <vt:lpstr>Onlinerluni attaveqarneq </vt:lpstr>
      <vt:lpstr>allataq-eqqarsarit-naliliigit</vt:lpstr>
      <vt:lpstr>Allataq- eqqarsarit-naliliigit</vt:lpstr>
      <vt:lpstr>Allataq-eqqarsarit-naliliigit</vt:lpstr>
      <vt:lpstr>Emojinik ilisimasalik</vt:lpstr>
      <vt:lpstr>Emojinik ilisimasalik </vt:lpstr>
      <vt:lpstr>Emojinik ilisimasalik</vt:lpstr>
      <vt:lpstr>Siunnersuutikka pitsaasut pingasut</vt:lpstr>
      <vt:lpstr>PowerPoint-præsentation</vt:lpstr>
      <vt:lpstr>Siunnersuutikka pitsaasut pingasut </vt:lpstr>
      <vt:lpstr>Siunnersuutikka pitsaasut pingasut</vt:lpstr>
      <vt:lpstr>Eqikkaaneq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Isak Perotti</dc:creator>
  <cp:lastModifiedBy>Anna Maria Bertouch-Lehn</cp:lastModifiedBy>
  <cp:revision>54</cp:revision>
  <dcterms:created xsi:type="dcterms:W3CDTF">2017-02-20T13:10:47Z</dcterms:created>
  <dcterms:modified xsi:type="dcterms:W3CDTF">2020-08-25T12:30:27Z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0x010100071F33B7F73E424A8C1FBCD3CB93AE21</vt:lpwstr>
  </property>
  <property fmtid="{D5CDD505-2E9C-101B-9397-08002B2CF9AE}" pid="3" name="_dlc_DocIdItemGuid">
    <vt:lpwstr>35cf384e-87df-4ef7-b0ba-b91c2dd2161a</vt:lpwstr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TemplateUrl">
    <vt:lpwstr/>
  </property>
  <property fmtid="{D5CDD505-2E9C-101B-9397-08002B2CF9AE}" pid="9" name="ComplianceAssetId">
    <vt:lpwstr/>
  </property>
</Properties>
</file>